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62" r:id="rId4"/>
    <p:sldId id="260" r:id="rId5"/>
    <p:sldId id="263" r:id="rId6"/>
    <p:sldId id="273" r:id="rId7"/>
    <p:sldId id="274" r:id="rId8"/>
    <p:sldId id="275" r:id="rId9"/>
    <p:sldId id="276" r:id="rId10"/>
    <p:sldId id="277" r:id="rId11"/>
    <p:sldId id="278" r:id="rId12"/>
    <p:sldId id="288" r:id="rId13"/>
    <p:sldId id="261" r:id="rId14"/>
    <p:sldId id="264" r:id="rId15"/>
    <p:sldId id="265" r:id="rId16"/>
    <p:sldId id="266" r:id="rId17"/>
    <p:sldId id="289" r:id="rId18"/>
    <p:sldId id="272" r:id="rId19"/>
    <p:sldId id="290" r:id="rId20"/>
    <p:sldId id="267" r:id="rId21"/>
    <p:sldId id="270" r:id="rId22"/>
    <p:sldId id="268" r:id="rId23"/>
    <p:sldId id="269" r:id="rId24"/>
    <p:sldId id="291" r:id="rId25"/>
    <p:sldId id="292" r:id="rId26"/>
    <p:sldId id="280" r:id="rId27"/>
    <p:sldId id="279" r:id="rId28"/>
    <p:sldId id="281" r:id="rId29"/>
    <p:sldId id="282" r:id="rId30"/>
    <p:sldId id="283" r:id="rId31"/>
    <p:sldId id="285" r:id="rId32"/>
    <p:sldId id="286" r:id="rId33"/>
    <p:sldId id="284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B4C7E7"/>
    <a:srgbClr val="65A1DB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163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sanroman\AppData\Roaming\Microsoft\Excel\Libro1%20(version%202).xlsb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Hoja1!$G$3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8AF-4661-8DD7-D7BFF457BB1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8AF-4661-8DD7-D7BFF457BB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8AF-4661-8DD7-D7BFF457BB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8AF-4661-8DD7-D7BFF457BB10}"/>
              </c:ext>
            </c:extLst>
          </c:dPt>
          <c:dLbls>
            <c:dLbl>
              <c:idx val="1"/>
              <c:layout>
                <c:manualLayout>
                  <c:x val="7.1384538982801546E-2"/>
                  <c:y val="1.244829517177568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AF-4661-8DD7-D7BFF457BB10}"/>
                </c:ext>
              </c:extLst>
            </c:dLbl>
            <c:dLbl>
              <c:idx val="2"/>
              <c:layout>
                <c:manualLayout>
                  <c:x val="0.11028398892509457"/>
                  <c:y val="-0.3717166846685634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AF-4661-8DD7-D7BFF457BB10}"/>
                </c:ext>
              </c:extLst>
            </c:dLbl>
            <c:dLbl>
              <c:idx val="3"/>
              <c:layout>
                <c:manualLayout>
                  <c:x val="-6.6395383343273093E-2"/>
                  <c:y val="-8.45770018442878E-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8AF-4661-8DD7-D7BFF457BB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Hoja1!$B$4:$B$7</c:f>
              <c:strCache>
                <c:ptCount val="4"/>
                <c:pt idx="0">
                  <c:v>Gestión de Proyectos</c:v>
                </c:pt>
                <c:pt idx="1">
                  <c:v>Análisis y Diseño</c:v>
                </c:pt>
                <c:pt idx="2">
                  <c:v>Codificación</c:v>
                </c:pt>
                <c:pt idx="3">
                  <c:v>Documentación</c:v>
                </c:pt>
              </c:strCache>
            </c:strRef>
          </c:cat>
          <c:val>
            <c:numRef>
              <c:f>Hoja1!$G$4:$G$7</c:f>
              <c:numCache>
                <c:formatCode>General</c:formatCode>
                <c:ptCount val="4"/>
                <c:pt idx="0">
                  <c:v>130</c:v>
                </c:pt>
                <c:pt idx="1">
                  <c:v>287</c:v>
                </c:pt>
                <c:pt idx="2">
                  <c:v>1920</c:v>
                </c:pt>
                <c:pt idx="3">
                  <c:v>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AF-4661-8DD7-D7BFF457BB1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2.7019849822243428E-2"/>
          <c:w val="0.97209224183301035"/>
          <c:h val="0.88977100435508916"/>
        </c:manualLayout>
      </c:layout>
      <c:pie3DChart>
        <c:varyColors val="1"/>
        <c:ser>
          <c:idx val="0"/>
          <c:order val="0"/>
          <c:tx>
            <c:strRef>
              <c:f>Hoja1!$B$4</c:f>
              <c:strCache>
                <c:ptCount val="1"/>
                <c:pt idx="0">
                  <c:v>Gestión de Proyectos</c:v>
                </c:pt>
              </c:strCache>
            </c:strRef>
          </c:tx>
          <c:explosion val="8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86B-4091-8582-5E1E48C0BC2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86B-4091-8582-5E1E48C0BC2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386B-4091-8582-5E1E48C0BC2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386B-4091-8582-5E1E48C0BC20}"/>
              </c:ext>
            </c:extLst>
          </c:dPt>
          <c:dLbls>
            <c:dLbl>
              <c:idx val="0"/>
              <c:layout>
                <c:manualLayout>
                  <c:x val="5.9831177041164529E-2"/>
                  <c:y val="1.609934330353542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ova" panose="020B05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6B-4091-8582-5E1E48C0BC20}"/>
                </c:ext>
              </c:extLst>
            </c:dLbl>
            <c:dLbl>
              <c:idx val="1"/>
              <c:layout>
                <c:manualLayout>
                  <c:x val="-5.0032097917276266E-2"/>
                  <c:y val="-0.3469356453711439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ova" panose="020B05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6B-4091-8582-5E1E48C0BC20}"/>
                </c:ext>
              </c:extLst>
            </c:dLbl>
            <c:dLbl>
              <c:idx val="2"/>
              <c:layout>
                <c:manualLayout>
                  <c:x val="-1.0362028748187231E-2"/>
                  <c:y val="-0.10913814415602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ova" panose="020B05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6B-4091-8582-5E1E48C0BC20}"/>
                </c:ext>
              </c:extLst>
            </c:dLbl>
            <c:dLbl>
              <c:idx val="3"/>
              <c:layout>
                <c:manualLayout>
                  <c:x val="-0.15856665794008182"/>
                  <c:y val="2.33353248464829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Nova" panose="020B05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7273412027085"/>
                      <c:h val="0.169807474382880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6B-4091-8582-5E1E48C0BC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Hoja1!$C$3:$F$3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Hoja1!$C$4:$F$4</c:f>
              <c:numCache>
                <c:formatCode>General</c:formatCode>
                <c:ptCount val="4"/>
                <c:pt idx="0">
                  <c:v>45</c:v>
                </c:pt>
                <c:pt idx="1">
                  <c:v>36</c:v>
                </c:pt>
                <c:pt idx="2">
                  <c:v>29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6B-4091-8582-5E1E48C0BC20}"/>
            </c:ext>
          </c:extLst>
        </c:ser>
        <c:ser>
          <c:idx val="1"/>
          <c:order val="1"/>
          <c:tx>
            <c:strRef>
              <c:f>Hoja1!$B$5</c:f>
              <c:strCache>
                <c:ptCount val="1"/>
                <c:pt idx="0">
                  <c:v>Análisis y Diseño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A-386B-4091-8582-5E1E48C0BC2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386B-4091-8582-5E1E48C0BC2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386B-4091-8582-5E1E48C0BC2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386B-4091-8582-5E1E48C0BC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Hoja1!$C$3:$F$3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Hoja1!$C$5:$F$5</c:f>
              <c:numCache>
                <c:formatCode>General</c:formatCode>
                <c:ptCount val="4"/>
                <c:pt idx="0">
                  <c:v>90</c:v>
                </c:pt>
                <c:pt idx="1">
                  <c:v>70</c:v>
                </c:pt>
                <c:pt idx="2">
                  <c:v>58</c:v>
                </c:pt>
                <c:pt idx="3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6B-4091-8582-5E1E48C0BC20}"/>
            </c:ext>
          </c:extLst>
        </c:ser>
        <c:ser>
          <c:idx val="2"/>
          <c:order val="2"/>
          <c:tx>
            <c:strRef>
              <c:f>Hoja1!$B$6</c:f>
              <c:strCache>
                <c:ptCount val="1"/>
                <c:pt idx="0">
                  <c:v>Codificación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3-386B-4091-8582-5E1E48C0BC2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5-386B-4091-8582-5E1E48C0BC2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386B-4091-8582-5E1E48C0BC2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386B-4091-8582-5E1E48C0BC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Hoja1!$C$3:$F$3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Hoja1!$C$6:$F$6</c:f>
              <c:numCache>
                <c:formatCode>General</c:formatCode>
                <c:ptCount val="4"/>
                <c:pt idx="0">
                  <c:v>572</c:v>
                </c:pt>
                <c:pt idx="1">
                  <c:v>528</c:v>
                </c:pt>
                <c:pt idx="2">
                  <c:v>432</c:v>
                </c:pt>
                <c:pt idx="3">
                  <c:v>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386B-4091-8582-5E1E48C0BC20}"/>
            </c:ext>
          </c:extLst>
        </c:ser>
        <c:ser>
          <c:idx val="3"/>
          <c:order val="3"/>
          <c:tx>
            <c:strRef>
              <c:f>Hoja1!$B$7</c:f>
              <c:strCache>
                <c:ptCount val="1"/>
                <c:pt idx="0">
                  <c:v>Documentación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C-386B-4091-8582-5E1E48C0BC2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E-386B-4091-8582-5E1E48C0BC2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0-386B-4091-8582-5E1E48C0BC2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2-386B-4091-8582-5E1E48C0BC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Hoja1!$C$3:$F$3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Hoja1!$C$7:$F$7</c:f>
              <c:numCache>
                <c:formatCode>General</c:formatCode>
                <c:ptCount val="4"/>
                <c:pt idx="0">
                  <c:v>112</c:v>
                </c:pt>
                <c:pt idx="1">
                  <c:v>88</c:v>
                </c:pt>
                <c:pt idx="2">
                  <c:v>72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386B-4091-8582-5E1E48C0BC20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25E70-0C05-406E-809D-35E7C436F72E}" type="doc">
      <dgm:prSet loTypeId="urn:microsoft.com/office/officeart/2005/8/layout/hChevron3" loCatId="process" qsTypeId="urn:microsoft.com/office/officeart/2005/8/quickstyle/simple5" qsCatId="simple" csTypeId="urn:microsoft.com/office/officeart/2005/8/colors/accent1_4" csCatId="accent1" phldr="1"/>
      <dgm:spPr/>
    </dgm:pt>
    <dgm:pt modelId="{C8C01316-D48C-4403-91E9-B9E95AA847BA}">
      <dgm:prSet phldrT="[Text]"/>
      <dgm:spPr/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Planificación</a:t>
          </a:r>
          <a:r>
            <a:rPr lang="en-US" dirty="0">
              <a:latin typeface="Arial Nova" panose="020B0504020202020204" pitchFamily="34" charset="0"/>
            </a:rPr>
            <a:t> Curricular</a:t>
          </a:r>
        </a:p>
      </dgm:t>
    </dgm:pt>
    <dgm:pt modelId="{549D092C-0C2E-443C-B833-83D3359E8712}" type="parTrans" cxnId="{62EC15DE-0EEA-4CAE-9A51-27F5B907D306}">
      <dgm:prSet/>
      <dgm:spPr/>
      <dgm:t>
        <a:bodyPr/>
        <a:lstStyle/>
        <a:p>
          <a:endParaRPr lang="en-US"/>
        </a:p>
      </dgm:t>
    </dgm:pt>
    <dgm:pt modelId="{04A36CC0-55C3-43CA-892F-5DC58E997362}" type="sibTrans" cxnId="{62EC15DE-0EEA-4CAE-9A51-27F5B907D306}">
      <dgm:prSet/>
      <dgm:spPr/>
      <dgm:t>
        <a:bodyPr/>
        <a:lstStyle/>
        <a:p>
          <a:endParaRPr lang="en-US"/>
        </a:p>
      </dgm:t>
    </dgm:pt>
    <dgm:pt modelId="{5315C866-4F85-4217-85AA-2B2724A7098D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Procesos de admisión</a:t>
          </a:r>
          <a:endParaRPr lang="en-US" dirty="0">
            <a:latin typeface="Arial Nova" panose="020B0504020202020204" pitchFamily="34" charset="0"/>
          </a:endParaRPr>
        </a:p>
      </dgm:t>
    </dgm:pt>
    <dgm:pt modelId="{C2F0FF54-A9C2-4774-836E-4B21B1E0A512}" type="parTrans" cxnId="{AB1B1DD3-34CF-41DF-A767-1AD224520DCE}">
      <dgm:prSet/>
      <dgm:spPr/>
      <dgm:t>
        <a:bodyPr/>
        <a:lstStyle/>
        <a:p>
          <a:endParaRPr lang="en-US"/>
        </a:p>
      </dgm:t>
    </dgm:pt>
    <dgm:pt modelId="{6C299303-2596-4B7A-AC77-44CED0884178}" type="sibTrans" cxnId="{AB1B1DD3-34CF-41DF-A767-1AD224520DCE}">
      <dgm:prSet/>
      <dgm:spPr/>
      <dgm:t>
        <a:bodyPr/>
        <a:lstStyle/>
        <a:p>
          <a:endParaRPr lang="en-US"/>
        </a:p>
      </dgm:t>
    </dgm:pt>
    <dgm:pt modelId="{DCE7DE76-5804-4BA3-A4BC-F0E47024E33F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Matrícula</a:t>
          </a:r>
          <a:endParaRPr lang="en-US" dirty="0">
            <a:latin typeface="Arial Nova" panose="020B0504020202020204" pitchFamily="34" charset="0"/>
          </a:endParaRPr>
        </a:p>
      </dgm:t>
    </dgm:pt>
    <dgm:pt modelId="{B28B4AA0-68D1-49EC-B90D-0A0E4EFCA705}" type="parTrans" cxnId="{CDE29C24-B407-434C-ABEC-61A350AA4107}">
      <dgm:prSet/>
      <dgm:spPr/>
      <dgm:t>
        <a:bodyPr/>
        <a:lstStyle/>
        <a:p>
          <a:endParaRPr lang="en-US"/>
        </a:p>
      </dgm:t>
    </dgm:pt>
    <dgm:pt modelId="{42825F7D-2106-4947-91B5-A70E331C4297}" type="sibTrans" cxnId="{CDE29C24-B407-434C-ABEC-61A350AA4107}">
      <dgm:prSet/>
      <dgm:spPr/>
      <dgm:t>
        <a:bodyPr/>
        <a:lstStyle/>
        <a:p>
          <a:endParaRPr lang="en-US"/>
        </a:p>
      </dgm:t>
    </dgm:pt>
    <dgm:pt modelId="{EF10E8DD-66BC-4F91-B9D6-6B07C5F72CCE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Gestión de Pagos</a:t>
          </a:r>
          <a:endParaRPr lang="en-US" dirty="0">
            <a:latin typeface="Arial Nova" panose="020B0504020202020204" pitchFamily="34" charset="0"/>
          </a:endParaRPr>
        </a:p>
      </dgm:t>
    </dgm:pt>
    <dgm:pt modelId="{406F5A56-068F-44A3-AC11-857C38B63990}" type="parTrans" cxnId="{22D09DB0-180D-4504-883D-9F638BFA78FD}">
      <dgm:prSet/>
      <dgm:spPr/>
      <dgm:t>
        <a:bodyPr/>
        <a:lstStyle/>
        <a:p>
          <a:endParaRPr lang="en-US"/>
        </a:p>
      </dgm:t>
    </dgm:pt>
    <dgm:pt modelId="{D10A4EA1-13A4-4F30-96F0-D415F2AB548B}" type="sibTrans" cxnId="{22D09DB0-180D-4504-883D-9F638BFA78FD}">
      <dgm:prSet/>
      <dgm:spPr/>
      <dgm:t>
        <a:bodyPr/>
        <a:lstStyle/>
        <a:p>
          <a:endParaRPr lang="en-US"/>
        </a:p>
      </dgm:t>
    </dgm:pt>
    <dgm:pt modelId="{357E22CB-6AF6-4B39-8101-E20CE24C847D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Registro de Notas</a:t>
          </a:r>
          <a:endParaRPr lang="en-US" dirty="0">
            <a:latin typeface="Arial Nova" panose="020B0504020202020204" pitchFamily="34" charset="0"/>
          </a:endParaRPr>
        </a:p>
      </dgm:t>
    </dgm:pt>
    <dgm:pt modelId="{521807DB-F261-43EA-8764-961AF39AAA11}" type="parTrans" cxnId="{CB8877C8-B9B0-4E5E-8D2B-89A18CAFDEF6}">
      <dgm:prSet/>
      <dgm:spPr/>
      <dgm:t>
        <a:bodyPr/>
        <a:lstStyle/>
        <a:p>
          <a:endParaRPr lang="en-US"/>
        </a:p>
      </dgm:t>
    </dgm:pt>
    <dgm:pt modelId="{3AB86399-5B87-4878-A6E2-B6C65C25938C}" type="sibTrans" cxnId="{CB8877C8-B9B0-4E5E-8D2B-89A18CAFDEF6}">
      <dgm:prSet/>
      <dgm:spPr/>
      <dgm:t>
        <a:bodyPr/>
        <a:lstStyle/>
        <a:p>
          <a:endParaRPr lang="en-US"/>
        </a:p>
      </dgm:t>
    </dgm:pt>
    <dgm:pt modelId="{A7543390-0D38-4885-9487-B014680BD1CE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 de subsanación</a:t>
          </a:r>
          <a:endParaRPr lang="en-US" dirty="0">
            <a:latin typeface="Arial Nova" panose="020B0504020202020204" pitchFamily="34" charset="0"/>
          </a:endParaRPr>
        </a:p>
      </dgm:t>
    </dgm:pt>
    <dgm:pt modelId="{75294D97-FA13-41E3-B68D-23A3377BC345}" type="parTrans" cxnId="{10C6B77D-D01B-4986-BB84-0B1441ADF5E8}">
      <dgm:prSet/>
      <dgm:spPr/>
      <dgm:t>
        <a:bodyPr/>
        <a:lstStyle/>
        <a:p>
          <a:endParaRPr lang="en-US"/>
        </a:p>
      </dgm:t>
    </dgm:pt>
    <dgm:pt modelId="{341C317A-0996-4910-A5D3-A86551675807}" type="sibTrans" cxnId="{10C6B77D-D01B-4986-BB84-0B1441ADF5E8}">
      <dgm:prSet/>
      <dgm:spPr/>
      <dgm:t>
        <a:bodyPr/>
        <a:lstStyle/>
        <a:p>
          <a:endParaRPr lang="en-US"/>
        </a:p>
      </dgm:t>
    </dgm:pt>
    <dgm:pt modelId="{38623C1D-CEB8-4307-8F34-13D06731DCBB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Grados y Títulos</a:t>
          </a:r>
          <a:endParaRPr lang="en-US" dirty="0">
            <a:latin typeface="Arial Nova" panose="020B0504020202020204" pitchFamily="34" charset="0"/>
          </a:endParaRPr>
        </a:p>
      </dgm:t>
    </dgm:pt>
    <dgm:pt modelId="{C31772DD-76D2-4946-BE6B-8AB694EF4FE6}" type="parTrans" cxnId="{D1798D9D-74C2-4711-A44B-65A3A91C6092}">
      <dgm:prSet/>
      <dgm:spPr/>
      <dgm:t>
        <a:bodyPr/>
        <a:lstStyle/>
        <a:p>
          <a:endParaRPr lang="en-US"/>
        </a:p>
      </dgm:t>
    </dgm:pt>
    <dgm:pt modelId="{BE85884B-E665-4C28-B7F0-FF5A8F9E465D}" type="sibTrans" cxnId="{D1798D9D-74C2-4711-A44B-65A3A91C6092}">
      <dgm:prSet/>
      <dgm:spPr/>
      <dgm:t>
        <a:bodyPr/>
        <a:lstStyle/>
        <a:p>
          <a:endParaRPr lang="en-US"/>
        </a:p>
      </dgm:t>
    </dgm:pt>
    <dgm:pt modelId="{3A81048F-B773-45A6-B4F5-3E3AF95EB593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Gestión de biblioteca</a:t>
          </a:r>
          <a:endParaRPr lang="en-US" dirty="0">
            <a:latin typeface="Arial Nova" panose="020B0504020202020204" pitchFamily="34" charset="0"/>
          </a:endParaRPr>
        </a:p>
      </dgm:t>
    </dgm:pt>
    <dgm:pt modelId="{E06CCCC0-B902-4A50-B985-E896FE382300}" type="parTrans" cxnId="{56E116EC-F1BB-4DF2-A86D-68DFE2659F2A}">
      <dgm:prSet/>
      <dgm:spPr/>
      <dgm:t>
        <a:bodyPr/>
        <a:lstStyle/>
        <a:p>
          <a:endParaRPr lang="en-US"/>
        </a:p>
      </dgm:t>
    </dgm:pt>
    <dgm:pt modelId="{0B7C0DA2-F990-4FF3-A618-7A8CEABB4EAC}" type="sibTrans" cxnId="{56E116EC-F1BB-4DF2-A86D-68DFE2659F2A}">
      <dgm:prSet/>
      <dgm:spPr/>
      <dgm:t>
        <a:bodyPr/>
        <a:lstStyle/>
        <a:p>
          <a:endParaRPr lang="en-US"/>
        </a:p>
      </dgm:t>
    </dgm:pt>
    <dgm:pt modelId="{DBD51700-91A4-4A2E-A1FC-C0DD06D7215A}" type="pres">
      <dgm:prSet presAssocID="{83E25E70-0C05-406E-809D-35E7C436F72E}" presName="Name0" presStyleCnt="0">
        <dgm:presLayoutVars>
          <dgm:dir/>
          <dgm:resizeHandles val="exact"/>
        </dgm:presLayoutVars>
      </dgm:prSet>
      <dgm:spPr/>
    </dgm:pt>
    <dgm:pt modelId="{8B72B9CE-CDFA-4B9B-8D82-612FDCF458E8}" type="pres">
      <dgm:prSet presAssocID="{C8C01316-D48C-4403-91E9-B9E95AA847BA}" presName="parTxOnly" presStyleLbl="node1" presStyleIdx="0" presStyleCnt="8">
        <dgm:presLayoutVars>
          <dgm:bulletEnabled val="1"/>
        </dgm:presLayoutVars>
      </dgm:prSet>
      <dgm:spPr/>
    </dgm:pt>
    <dgm:pt modelId="{DFD777FA-4D16-4AAF-A7D7-E829C9498D63}" type="pres">
      <dgm:prSet presAssocID="{04A36CC0-55C3-43CA-892F-5DC58E997362}" presName="parSpace" presStyleCnt="0"/>
      <dgm:spPr/>
    </dgm:pt>
    <dgm:pt modelId="{73D5F7C3-567A-4B28-8A43-B11497C2EA06}" type="pres">
      <dgm:prSet presAssocID="{5315C866-4F85-4217-85AA-2B2724A7098D}" presName="parTxOnly" presStyleLbl="node1" presStyleIdx="1" presStyleCnt="8">
        <dgm:presLayoutVars>
          <dgm:bulletEnabled val="1"/>
        </dgm:presLayoutVars>
      </dgm:prSet>
      <dgm:spPr/>
    </dgm:pt>
    <dgm:pt modelId="{2E94E808-8630-4935-B92D-9F25E410AEF0}" type="pres">
      <dgm:prSet presAssocID="{6C299303-2596-4B7A-AC77-44CED0884178}" presName="parSpace" presStyleCnt="0"/>
      <dgm:spPr/>
    </dgm:pt>
    <dgm:pt modelId="{A93ADAD4-5AF3-4EC7-A7AE-37FED38E59BB}" type="pres">
      <dgm:prSet presAssocID="{DCE7DE76-5804-4BA3-A4BC-F0E47024E33F}" presName="parTxOnly" presStyleLbl="node1" presStyleIdx="2" presStyleCnt="8">
        <dgm:presLayoutVars>
          <dgm:bulletEnabled val="1"/>
        </dgm:presLayoutVars>
      </dgm:prSet>
      <dgm:spPr/>
    </dgm:pt>
    <dgm:pt modelId="{A15B97D6-8A8B-4824-9C86-2AA3BB4C3079}" type="pres">
      <dgm:prSet presAssocID="{42825F7D-2106-4947-91B5-A70E331C4297}" presName="parSpace" presStyleCnt="0"/>
      <dgm:spPr/>
    </dgm:pt>
    <dgm:pt modelId="{D04A6330-B98A-4C7A-AA2E-2B70850B415C}" type="pres">
      <dgm:prSet presAssocID="{EF10E8DD-66BC-4F91-B9D6-6B07C5F72CCE}" presName="parTxOnly" presStyleLbl="node1" presStyleIdx="3" presStyleCnt="8">
        <dgm:presLayoutVars>
          <dgm:bulletEnabled val="1"/>
        </dgm:presLayoutVars>
      </dgm:prSet>
      <dgm:spPr/>
    </dgm:pt>
    <dgm:pt modelId="{5DDC02D0-DEC6-4968-BA38-0B882F79DD85}" type="pres">
      <dgm:prSet presAssocID="{D10A4EA1-13A4-4F30-96F0-D415F2AB548B}" presName="parSpace" presStyleCnt="0"/>
      <dgm:spPr/>
    </dgm:pt>
    <dgm:pt modelId="{4025FF29-ED9E-40F6-B5B3-1CF6E5F0EE17}" type="pres">
      <dgm:prSet presAssocID="{357E22CB-6AF6-4B39-8101-E20CE24C847D}" presName="parTxOnly" presStyleLbl="node1" presStyleIdx="4" presStyleCnt="8">
        <dgm:presLayoutVars>
          <dgm:bulletEnabled val="1"/>
        </dgm:presLayoutVars>
      </dgm:prSet>
      <dgm:spPr/>
    </dgm:pt>
    <dgm:pt modelId="{B408FD5B-3016-41E8-815C-FE32538AB84F}" type="pres">
      <dgm:prSet presAssocID="{3AB86399-5B87-4878-A6E2-B6C65C25938C}" presName="parSpace" presStyleCnt="0"/>
      <dgm:spPr/>
    </dgm:pt>
    <dgm:pt modelId="{5B314FF9-08C3-4ADC-9843-5614A7C153F3}" type="pres">
      <dgm:prSet presAssocID="{A7543390-0D38-4885-9487-B014680BD1CE}" presName="parTxOnly" presStyleLbl="node1" presStyleIdx="5" presStyleCnt="8">
        <dgm:presLayoutVars>
          <dgm:bulletEnabled val="1"/>
        </dgm:presLayoutVars>
      </dgm:prSet>
      <dgm:spPr/>
    </dgm:pt>
    <dgm:pt modelId="{05F0345F-9AFB-49C9-9F70-9C6AEDB169AF}" type="pres">
      <dgm:prSet presAssocID="{341C317A-0996-4910-A5D3-A86551675807}" presName="parSpace" presStyleCnt="0"/>
      <dgm:spPr/>
    </dgm:pt>
    <dgm:pt modelId="{4997FC27-5246-4846-90EA-CCC9686147EB}" type="pres">
      <dgm:prSet presAssocID="{38623C1D-CEB8-4307-8F34-13D06731DCBB}" presName="parTxOnly" presStyleLbl="node1" presStyleIdx="6" presStyleCnt="8">
        <dgm:presLayoutVars>
          <dgm:bulletEnabled val="1"/>
        </dgm:presLayoutVars>
      </dgm:prSet>
      <dgm:spPr/>
    </dgm:pt>
    <dgm:pt modelId="{7F42EC76-855B-4E9C-9736-DFCDCC211733}" type="pres">
      <dgm:prSet presAssocID="{BE85884B-E665-4C28-B7F0-FF5A8F9E465D}" presName="parSpace" presStyleCnt="0"/>
      <dgm:spPr/>
    </dgm:pt>
    <dgm:pt modelId="{9C55CC46-DEC8-4010-A9A5-0572084B054B}" type="pres">
      <dgm:prSet presAssocID="{3A81048F-B773-45A6-B4F5-3E3AF95EB593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DE29C24-B407-434C-ABEC-61A350AA4107}" srcId="{83E25E70-0C05-406E-809D-35E7C436F72E}" destId="{DCE7DE76-5804-4BA3-A4BC-F0E47024E33F}" srcOrd="2" destOrd="0" parTransId="{B28B4AA0-68D1-49EC-B90D-0A0E4EFCA705}" sibTransId="{42825F7D-2106-4947-91B5-A70E331C4297}"/>
    <dgm:cxn modelId="{F4DACC6D-7863-4095-BE77-E3618E262192}" type="presOf" srcId="{DCE7DE76-5804-4BA3-A4BC-F0E47024E33F}" destId="{A93ADAD4-5AF3-4EC7-A7AE-37FED38E59BB}" srcOrd="0" destOrd="0" presId="urn:microsoft.com/office/officeart/2005/8/layout/hChevron3"/>
    <dgm:cxn modelId="{8F99F553-6F4E-4316-B038-D736D2B8474B}" type="presOf" srcId="{3A81048F-B773-45A6-B4F5-3E3AF95EB593}" destId="{9C55CC46-DEC8-4010-A9A5-0572084B054B}" srcOrd="0" destOrd="0" presId="urn:microsoft.com/office/officeart/2005/8/layout/hChevron3"/>
    <dgm:cxn modelId="{10C6B77D-D01B-4986-BB84-0B1441ADF5E8}" srcId="{83E25E70-0C05-406E-809D-35E7C436F72E}" destId="{A7543390-0D38-4885-9487-B014680BD1CE}" srcOrd="5" destOrd="0" parTransId="{75294D97-FA13-41E3-B68D-23A3377BC345}" sibTransId="{341C317A-0996-4910-A5D3-A86551675807}"/>
    <dgm:cxn modelId="{20302F7E-2B7F-4F27-AC94-198E95766B10}" type="presOf" srcId="{38623C1D-CEB8-4307-8F34-13D06731DCBB}" destId="{4997FC27-5246-4846-90EA-CCC9686147EB}" srcOrd="0" destOrd="0" presId="urn:microsoft.com/office/officeart/2005/8/layout/hChevron3"/>
    <dgm:cxn modelId="{D6A5C08F-0717-47C0-9A69-49166CF751D7}" type="presOf" srcId="{357E22CB-6AF6-4B39-8101-E20CE24C847D}" destId="{4025FF29-ED9E-40F6-B5B3-1CF6E5F0EE17}" srcOrd="0" destOrd="0" presId="urn:microsoft.com/office/officeart/2005/8/layout/hChevron3"/>
    <dgm:cxn modelId="{739AE591-79FE-41DD-A5DB-2B37B5A5293E}" type="presOf" srcId="{5315C866-4F85-4217-85AA-2B2724A7098D}" destId="{73D5F7C3-567A-4B28-8A43-B11497C2EA06}" srcOrd="0" destOrd="0" presId="urn:microsoft.com/office/officeart/2005/8/layout/hChevron3"/>
    <dgm:cxn modelId="{D1798D9D-74C2-4711-A44B-65A3A91C6092}" srcId="{83E25E70-0C05-406E-809D-35E7C436F72E}" destId="{38623C1D-CEB8-4307-8F34-13D06731DCBB}" srcOrd="6" destOrd="0" parTransId="{C31772DD-76D2-4946-BE6B-8AB694EF4FE6}" sibTransId="{BE85884B-E665-4C28-B7F0-FF5A8F9E465D}"/>
    <dgm:cxn modelId="{2A2B10AB-F54E-4692-A789-7BED506E5C67}" type="presOf" srcId="{83E25E70-0C05-406E-809D-35E7C436F72E}" destId="{DBD51700-91A4-4A2E-A1FC-C0DD06D7215A}" srcOrd="0" destOrd="0" presId="urn:microsoft.com/office/officeart/2005/8/layout/hChevron3"/>
    <dgm:cxn modelId="{22D09DB0-180D-4504-883D-9F638BFA78FD}" srcId="{83E25E70-0C05-406E-809D-35E7C436F72E}" destId="{EF10E8DD-66BC-4F91-B9D6-6B07C5F72CCE}" srcOrd="3" destOrd="0" parTransId="{406F5A56-068F-44A3-AC11-857C38B63990}" sibTransId="{D10A4EA1-13A4-4F30-96F0-D415F2AB548B}"/>
    <dgm:cxn modelId="{CB8877C8-B9B0-4E5E-8D2B-89A18CAFDEF6}" srcId="{83E25E70-0C05-406E-809D-35E7C436F72E}" destId="{357E22CB-6AF6-4B39-8101-E20CE24C847D}" srcOrd="4" destOrd="0" parTransId="{521807DB-F261-43EA-8764-961AF39AAA11}" sibTransId="{3AB86399-5B87-4878-A6E2-B6C65C25938C}"/>
    <dgm:cxn modelId="{AB1B1DD3-34CF-41DF-A767-1AD224520DCE}" srcId="{83E25E70-0C05-406E-809D-35E7C436F72E}" destId="{5315C866-4F85-4217-85AA-2B2724A7098D}" srcOrd="1" destOrd="0" parTransId="{C2F0FF54-A9C2-4774-836E-4B21B1E0A512}" sibTransId="{6C299303-2596-4B7A-AC77-44CED0884178}"/>
    <dgm:cxn modelId="{C50D0EDB-4C3D-45AF-B881-7D0038FFBA7A}" type="presOf" srcId="{EF10E8DD-66BC-4F91-B9D6-6B07C5F72CCE}" destId="{D04A6330-B98A-4C7A-AA2E-2B70850B415C}" srcOrd="0" destOrd="0" presId="urn:microsoft.com/office/officeart/2005/8/layout/hChevron3"/>
    <dgm:cxn modelId="{62EC15DE-0EEA-4CAE-9A51-27F5B907D306}" srcId="{83E25E70-0C05-406E-809D-35E7C436F72E}" destId="{C8C01316-D48C-4403-91E9-B9E95AA847BA}" srcOrd="0" destOrd="0" parTransId="{549D092C-0C2E-443C-B833-83D3359E8712}" sibTransId="{04A36CC0-55C3-43CA-892F-5DC58E997362}"/>
    <dgm:cxn modelId="{56E116EC-F1BB-4DF2-A86D-68DFE2659F2A}" srcId="{83E25E70-0C05-406E-809D-35E7C436F72E}" destId="{3A81048F-B773-45A6-B4F5-3E3AF95EB593}" srcOrd="7" destOrd="0" parTransId="{E06CCCC0-B902-4A50-B985-E896FE382300}" sibTransId="{0B7C0DA2-F990-4FF3-A618-7A8CEABB4EAC}"/>
    <dgm:cxn modelId="{824233ED-FCCA-40D0-A09C-1CD333C4ABEF}" type="presOf" srcId="{C8C01316-D48C-4403-91E9-B9E95AA847BA}" destId="{8B72B9CE-CDFA-4B9B-8D82-612FDCF458E8}" srcOrd="0" destOrd="0" presId="urn:microsoft.com/office/officeart/2005/8/layout/hChevron3"/>
    <dgm:cxn modelId="{8E11E7F0-F1C6-496F-A836-D11D2F508D7D}" type="presOf" srcId="{A7543390-0D38-4885-9487-B014680BD1CE}" destId="{5B314FF9-08C3-4ADC-9843-5614A7C153F3}" srcOrd="0" destOrd="0" presId="urn:microsoft.com/office/officeart/2005/8/layout/hChevron3"/>
    <dgm:cxn modelId="{21E2EE9F-41E9-4161-864E-25DB65CABC5B}" type="presParOf" srcId="{DBD51700-91A4-4A2E-A1FC-C0DD06D7215A}" destId="{8B72B9CE-CDFA-4B9B-8D82-612FDCF458E8}" srcOrd="0" destOrd="0" presId="urn:microsoft.com/office/officeart/2005/8/layout/hChevron3"/>
    <dgm:cxn modelId="{B131FA13-8FC8-4D24-A00E-9DB7FDCAA2EC}" type="presParOf" srcId="{DBD51700-91A4-4A2E-A1FC-C0DD06D7215A}" destId="{DFD777FA-4D16-4AAF-A7D7-E829C9498D63}" srcOrd="1" destOrd="0" presId="urn:microsoft.com/office/officeart/2005/8/layout/hChevron3"/>
    <dgm:cxn modelId="{5EF06917-45C5-4421-BA7D-CEDFBD4471FD}" type="presParOf" srcId="{DBD51700-91A4-4A2E-A1FC-C0DD06D7215A}" destId="{73D5F7C3-567A-4B28-8A43-B11497C2EA06}" srcOrd="2" destOrd="0" presId="urn:microsoft.com/office/officeart/2005/8/layout/hChevron3"/>
    <dgm:cxn modelId="{D53E8D64-A5A6-41A2-B590-4B102E7B3885}" type="presParOf" srcId="{DBD51700-91A4-4A2E-A1FC-C0DD06D7215A}" destId="{2E94E808-8630-4935-B92D-9F25E410AEF0}" srcOrd="3" destOrd="0" presId="urn:microsoft.com/office/officeart/2005/8/layout/hChevron3"/>
    <dgm:cxn modelId="{B7417CB5-D84C-4A77-847E-5257F742A493}" type="presParOf" srcId="{DBD51700-91A4-4A2E-A1FC-C0DD06D7215A}" destId="{A93ADAD4-5AF3-4EC7-A7AE-37FED38E59BB}" srcOrd="4" destOrd="0" presId="urn:microsoft.com/office/officeart/2005/8/layout/hChevron3"/>
    <dgm:cxn modelId="{BD06224F-5E8F-4FC8-BDAE-DFFF14D3903A}" type="presParOf" srcId="{DBD51700-91A4-4A2E-A1FC-C0DD06D7215A}" destId="{A15B97D6-8A8B-4824-9C86-2AA3BB4C3079}" srcOrd="5" destOrd="0" presId="urn:microsoft.com/office/officeart/2005/8/layout/hChevron3"/>
    <dgm:cxn modelId="{A437E979-639F-4564-BCA9-B9EEA51BBDB4}" type="presParOf" srcId="{DBD51700-91A4-4A2E-A1FC-C0DD06D7215A}" destId="{D04A6330-B98A-4C7A-AA2E-2B70850B415C}" srcOrd="6" destOrd="0" presId="urn:microsoft.com/office/officeart/2005/8/layout/hChevron3"/>
    <dgm:cxn modelId="{3CD369C7-9809-42F6-956E-F810D4025709}" type="presParOf" srcId="{DBD51700-91A4-4A2E-A1FC-C0DD06D7215A}" destId="{5DDC02D0-DEC6-4968-BA38-0B882F79DD85}" srcOrd="7" destOrd="0" presId="urn:microsoft.com/office/officeart/2005/8/layout/hChevron3"/>
    <dgm:cxn modelId="{483066A8-A112-40B1-B1C1-A23102A8C5FF}" type="presParOf" srcId="{DBD51700-91A4-4A2E-A1FC-C0DD06D7215A}" destId="{4025FF29-ED9E-40F6-B5B3-1CF6E5F0EE17}" srcOrd="8" destOrd="0" presId="urn:microsoft.com/office/officeart/2005/8/layout/hChevron3"/>
    <dgm:cxn modelId="{2431670A-0AAD-440C-BE09-FB07932ED30E}" type="presParOf" srcId="{DBD51700-91A4-4A2E-A1FC-C0DD06D7215A}" destId="{B408FD5B-3016-41E8-815C-FE32538AB84F}" srcOrd="9" destOrd="0" presId="urn:microsoft.com/office/officeart/2005/8/layout/hChevron3"/>
    <dgm:cxn modelId="{7B2DF971-1AA6-429E-B67E-8A29DE6F7441}" type="presParOf" srcId="{DBD51700-91A4-4A2E-A1FC-C0DD06D7215A}" destId="{5B314FF9-08C3-4ADC-9843-5614A7C153F3}" srcOrd="10" destOrd="0" presId="urn:microsoft.com/office/officeart/2005/8/layout/hChevron3"/>
    <dgm:cxn modelId="{E3EBC208-3DD7-473E-B037-F9A7B43888A7}" type="presParOf" srcId="{DBD51700-91A4-4A2E-A1FC-C0DD06D7215A}" destId="{05F0345F-9AFB-49C9-9F70-9C6AEDB169AF}" srcOrd="11" destOrd="0" presId="urn:microsoft.com/office/officeart/2005/8/layout/hChevron3"/>
    <dgm:cxn modelId="{D07C5E07-51F5-46B1-8C61-184E9D745829}" type="presParOf" srcId="{DBD51700-91A4-4A2E-A1FC-C0DD06D7215A}" destId="{4997FC27-5246-4846-90EA-CCC9686147EB}" srcOrd="12" destOrd="0" presId="urn:microsoft.com/office/officeart/2005/8/layout/hChevron3"/>
    <dgm:cxn modelId="{CEADC82B-FD78-43AA-BE42-A92F1B152B46}" type="presParOf" srcId="{DBD51700-91A4-4A2E-A1FC-C0DD06D7215A}" destId="{7F42EC76-855B-4E9C-9736-DFCDCC211733}" srcOrd="13" destOrd="0" presId="urn:microsoft.com/office/officeart/2005/8/layout/hChevron3"/>
    <dgm:cxn modelId="{ED134417-4E1C-418F-8EAB-3910C95217CA}" type="presParOf" srcId="{DBD51700-91A4-4A2E-A1FC-C0DD06D7215A}" destId="{9C55CC46-DEC8-4010-A9A5-0572084B054B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460C828-323B-4A8B-982C-6FFF3B1CE1F4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s-PE"/>
        </a:p>
      </dgm:t>
    </dgm:pt>
    <dgm:pt modelId="{C0BE88BF-032C-417B-AC19-5CD55B2922F3}">
      <dgm:prSet phldrT="[Texto]" custT="1"/>
      <dgm:spPr/>
      <dgm:t>
        <a:bodyPr/>
        <a:lstStyle/>
        <a:p>
          <a:r>
            <a:rPr lang="es-PE" sz="1600" dirty="0">
              <a:latin typeface="Arial Nova" panose="020B0504020202020204" pitchFamily="34" charset="0"/>
            </a:rPr>
            <a:t>Módulo A</a:t>
          </a:r>
        </a:p>
      </dgm:t>
    </dgm:pt>
    <dgm:pt modelId="{9A457409-83E7-4B5C-A72B-79F485826478}" type="parTrans" cxnId="{71B35F0C-BEAB-465C-B3CA-5FE322520712}">
      <dgm:prSet/>
      <dgm:spPr/>
      <dgm:t>
        <a:bodyPr/>
        <a:lstStyle/>
        <a:p>
          <a:endParaRPr lang="es-PE"/>
        </a:p>
      </dgm:t>
    </dgm:pt>
    <dgm:pt modelId="{A3F09494-AE71-448A-847C-836221D6701A}" type="sibTrans" cxnId="{71B35F0C-BEAB-465C-B3CA-5FE322520712}">
      <dgm:prSet/>
      <dgm:spPr/>
      <dgm:t>
        <a:bodyPr/>
        <a:lstStyle/>
        <a:p>
          <a:endParaRPr lang="es-PE"/>
        </a:p>
      </dgm:t>
    </dgm:pt>
    <dgm:pt modelId="{341C8CFC-488B-47B3-9733-0BBBD67AB35A}">
      <dgm:prSet phldrT="[Texto]" custT="1"/>
      <dgm:spPr/>
      <dgm:t>
        <a:bodyPr/>
        <a:lstStyle/>
        <a:p>
          <a:r>
            <a:rPr lang="es-PE" sz="1100" dirty="0">
              <a:latin typeface="Arial Nova" panose="020B0504020202020204" pitchFamily="34" charset="0"/>
            </a:rPr>
            <a:t>Planificación curricular</a:t>
          </a:r>
        </a:p>
      </dgm:t>
    </dgm:pt>
    <dgm:pt modelId="{CE2FB803-14AD-4D92-A4F9-8AEB157EF86A}" type="parTrans" cxnId="{5D4CA89D-A8BF-47EA-9E73-AA96A5FDB8CA}">
      <dgm:prSet/>
      <dgm:spPr/>
      <dgm:t>
        <a:bodyPr/>
        <a:lstStyle/>
        <a:p>
          <a:endParaRPr lang="es-PE"/>
        </a:p>
      </dgm:t>
    </dgm:pt>
    <dgm:pt modelId="{44B311BD-087E-4971-A5F3-BC3EED7B3EB6}" type="sibTrans" cxnId="{5D4CA89D-A8BF-47EA-9E73-AA96A5FDB8CA}">
      <dgm:prSet/>
      <dgm:spPr/>
      <dgm:t>
        <a:bodyPr/>
        <a:lstStyle/>
        <a:p>
          <a:endParaRPr lang="es-PE"/>
        </a:p>
      </dgm:t>
    </dgm:pt>
    <dgm:pt modelId="{C7FD48ED-97E7-4F78-ACC6-5DFCEC2BBA1E}">
      <dgm:prSet phldrT="[Texto]" custT="1"/>
      <dgm:spPr/>
      <dgm:t>
        <a:bodyPr/>
        <a:lstStyle/>
        <a:p>
          <a:r>
            <a:rPr lang="es-PE" sz="1100" dirty="0">
              <a:latin typeface="Arial Nova" panose="020B0504020202020204" pitchFamily="34" charset="0"/>
            </a:rPr>
            <a:t>Procesos de admisión</a:t>
          </a:r>
        </a:p>
      </dgm:t>
    </dgm:pt>
    <dgm:pt modelId="{8AE4B746-BFC5-4B45-A67E-B391006066FD}" type="parTrans" cxnId="{D6BA2A23-01A8-4133-B39C-9BBEC22095FB}">
      <dgm:prSet/>
      <dgm:spPr/>
      <dgm:t>
        <a:bodyPr/>
        <a:lstStyle/>
        <a:p>
          <a:endParaRPr lang="es-PE"/>
        </a:p>
      </dgm:t>
    </dgm:pt>
    <dgm:pt modelId="{2D2EBBA5-A83C-4074-90B4-C42C3EF9B037}" type="sibTrans" cxnId="{D6BA2A23-01A8-4133-B39C-9BBEC22095FB}">
      <dgm:prSet/>
      <dgm:spPr/>
      <dgm:t>
        <a:bodyPr/>
        <a:lstStyle/>
        <a:p>
          <a:endParaRPr lang="es-PE"/>
        </a:p>
      </dgm:t>
    </dgm:pt>
    <dgm:pt modelId="{BBB074E6-5757-4608-A941-179E96E14AA0}">
      <dgm:prSet phldrT="[Texto]" custT="1"/>
      <dgm:spPr/>
      <dgm:t>
        <a:bodyPr/>
        <a:lstStyle/>
        <a:p>
          <a:r>
            <a:rPr lang="es-PE" sz="1600" dirty="0">
              <a:latin typeface="Arial Nova" panose="020B0504020202020204" pitchFamily="34" charset="0"/>
            </a:rPr>
            <a:t>Módulo B</a:t>
          </a:r>
        </a:p>
      </dgm:t>
    </dgm:pt>
    <dgm:pt modelId="{FCC2A733-D2CD-4156-A6C0-DE7A00428385}" type="parTrans" cxnId="{DCDA7E7B-EE22-4294-A5C4-FFD8E312114B}">
      <dgm:prSet/>
      <dgm:spPr/>
      <dgm:t>
        <a:bodyPr/>
        <a:lstStyle/>
        <a:p>
          <a:endParaRPr lang="es-PE"/>
        </a:p>
      </dgm:t>
    </dgm:pt>
    <dgm:pt modelId="{A29497D9-C971-41D1-8340-6FA3A28F017E}" type="sibTrans" cxnId="{DCDA7E7B-EE22-4294-A5C4-FFD8E312114B}">
      <dgm:prSet/>
      <dgm:spPr/>
      <dgm:t>
        <a:bodyPr/>
        <a:lstStyle/>
        <a:p>
          <a:endParaRPr lang="es-PE"/>
        </a:p>
      </dgm:t>
    </dgm:pt>
    <dgm:pt modelId="{5F2F40FA-909B-417A-886D-C3E6586C7098}">
      <dgm:prSet phldrT="[Texto]" custT="1"/>
      <dgm:spPr/>
      <dgm:t>
        <a:bodyPr/>
        <a:lstStyle/>
        <a:p>
          <a:r>
            <a:rPr lang="es-PE" sz="1050" dirty="0">
              <a:latin typeface="Arial Nova" panose="020B0504020202020204" pitchFamily="34" charset="0"/>
            </a:rPr>
            <a:t>Gestión de Matrícula</a:t>
          </a:r>
        </a:p>
      </dgm:t>
    </dgm:pt>
    <dgm:pt modelId="{9DF51F5C-25A3-4664-A2A1-67FC170CB81A}" type="parTrans" cxnId="{C863A4B1-47B0-46F2-89C5-DC8BBCD9AB9D}">
      <dgm:prSet/>
      <dgm:spPr/>
      <dgm:t>
        <a:bodyPr/>
        <a:lstStyle/>
        <a:p>
          <a:endParaRPr lang="es-PE"/>
        </a:p>
      </dgm:t>
    </dgm:pt>
    <dgm:pt modelId="{A0B5DDF4-E0BD-4B1A-BE07-5A54413F93AB}" type="sibTrans" cxnId="{C863A4B1-47B0-46F2-89C5-DC8BBCD9AB9D}">
      <dgm:prSet/>
      <dgm:spPr/>
      <dgm:t>
        <a:bodyPr/>
        <a:lstStyle/>
        <a:p>
          <a:endParaRPr lang="es-PE"/>
        </a:p>
      </dgm:t>
    </dgm:pt>
    <dgm:pt modelId="{71B6CE10-12D9-4913-8F9C-CF066F1A750D}">
      <dgm:prSet phldrT="[Texto]" custT="1"/>
      <dgm:spPr/>
      <dgm:t>
        <a:bodyPr/>
        <a:lstStyle/>
        <a:p>
          <a:r>
            <a:rPr lang="es-PE" sz="1050" dirty="0">
              <a:latin typeface="Arial Nova" panose="020B0504020202020204" pitchFamily="34" charset="0"/>
            </a:rPr>
            <a:t>Gestión de pagos</a:t>
          </a:r>
        </a:p>
      </dgm:t>
    </dgm:pt>
    <dgm:pt modelId="{AC4CB7AD-3CEB-4B9C-A440-F4B5AB9465BB}" type="parTrans" cxnId="{DEE8F6ED-B04E-44A7-9E46-9A4C7863EE84}">
      <dgm:prSet/>
      <dgm:spPr/>
      <dgm:t>
        <a:bodyPr/>
        <a:lstStyle/>
        <a:p>
          <a:endParaRPr lang="es-PE"/>
        </a:p>
      </dgm:t>
    </dgm:pt>
    <dgm:pt modelId="{D11784AB-1A1D-4700-808D-5F911F0F3552}" type="sibTrans" cxnId="{DEE8F6ED-B04E-44A7-9E46-9A4C7863EE84}">
      <dgm:prSet/>
      <dgm:spPr/>
      <dgm:t>
        <a:bodyPr/>
        <a:lstStyle/>
        <a:p>
          <a:endParaRPr lang="es-PE"/>
        </a:p>
      </dgm:t>
    </dgm:pt>
    <dgm:pt modelId="{595420F8-C686-482A-A03C-F00503B646E6}">
      <dgm:prSet phldrT="[Texto]" custT="1"/>
      <dgm:spPr/>
      <dgm:t>
        <a:bodyPr/>
        <a:lstStyle/>
        <a:p>
          <a:r>
            <a:rPr lang="es-PE" sz="1600" dirty="0">
              <a:latin typeface="Arial Nova" panose="020B0504020202020204" pitchFamily="34" charset="0"/>
            </a:rPr>
            <a:t>Módulo C</a:t>
          </a:r>
        </a:p>
      </dgm:t>
    </dgm:pt>
    <dgm:pt modelId="{8C84C99F-B2AE-44D5-A19A-ADBA27FCBA5C}" type="parTrans" cxnId="{74A58A59-81CC-4708-88E3-4C9ED5B09CB6}">
      <dgm:prSet/>
      <dgm:spPr/>
      <dgm:t>
        <a:bodyPr/>
        <a:lstStyle/>
        <a:p>
          <a:endParaRPr lang="es-PE"/>
        </a:p>
      </dgm:t>
    </dgm:pt>
    <dgm:pt modelId="{FDA77453-5C06-4B88-BF8F-58834106839C}" type="sibTrans" cxnId="{74A58A59-81CC-4708-88E3-4C9ED5B09CB6}">
      <dgm:prSet/>
      <dgm:spPr/>
      <dgm:t>
        <a:bodyPr/>
        <a:lstStyle/>
        <a:p>
          <a:endParaRPr lang="es-PE"/>
        </a:p>
      </dgm:t>
    </dgm:pt>
    <dgm:pt modelId="{0D5472A7-D63A-4B93-9C9E-BADC8DB46FFF}">
      <dgm:prSet phldrT="[Texto]" custT="1"/>
      <dgm:spPr/>
      <dgm:t>
        <a:bodyPr/>
        <a:lstStyle/>
        <a:p>
          <a:r>
            <a:rPr lang="es-PE" sz="1100" dirty="0">
              <a:latin typeface="Arial Nova" panose="020B0504020202020204" pitchFamily="34" charset="0"/>
            </a:rPr>
            <a:t>Registro de notas</a:t>
          </a:r>
        </a:p>
      </dgm:t>
    </dgm:pt>
    <dgm:pt modelId="{0887C6DD-791A-4B46-849F-71B31949C2F5}" type="parTrans" cxnId="{48D947B8-67A4-42A0-B63F-202ABDC6B075}">
      <dgm:prSet/>
      <dgm:spPr/>
      <dgm:t>
        <a:bodyPr/>
        <a:lstStyle/>
        <a:p>
          <a:endParaRPr lang="es-PE"/>
        </a:p>
      </dgm:t>
    </dgm:pt>
    <dgm:pt modelId="{41C86BB8-86B3-4FC5-B160-D76AB8279906}" type="sibTrans" cxnId="{48D947B8-67A4-42A0-B63F-202ABDC6B075}">
      <dgm:prSet/>
      <dgm:spPr/>
      <dgm:t>
        <a:bodyPr/>
        <a:lstStyle/>
        <a:p>
          <a:endParaRPr lang="es-PE"/>
        </a:p>
      </dgm:t>
    </dgm:pt>
    <dgm:pt modelId="{48F1FFFF-DDD8-401E-B3CF-B93300973A38}">
      <dgm:prSet phldrT="[Texto]" custT="1"/>
      <dgm:spPr/>
      <dgm:t>
        <a:bodyPr/>
        <a:lstStyle/>
        <a:p>
          <a:r>
            <a:rPr lang="es-PE" sz="1100" dirty="0">
              <a:latin typeface="Arial Nova" panose="020B0504020202020204" pitchFamily="34" charset="0"/>
            </a:rPr>
            <a:t>Proceso de Subsanación</a:t>
          </a:r>
        </a:p>
      </dgm:t>
    </dgm:pt>
    <dgm:pt modelId="{30D23501-395A-45A2-A07D-79822D7D068E}" type="parTrans" cxnId="{2C832E0F-DC1D-4F57-BD26-3F24E17CFCC6}">
      <dgm:prSet/>
      <dgm:spPr/>
      <dgm:t>
        <a:bodyPr/>
        <a:lstStyle/>
        <a:p>
          <a:endParaRPr lang="es-PE"/>
        </a:p>
      </dgm:t>
    </dgm:pt>
    <dgm:pt modelId="{8F0C3043-1B8C-4C6B-B15B-DD0C1D1E0C67}" type="sibTrans" cxnId="{2C832E0F-DC1D-4F57-BD26-3F24E17CFCC6}">
      <dgm:prSet/>
      <dgm:spPr/>
      <dgm:t>
        <a:bodyPr/>
        <a:lstStyle/>
        <a:p>
          <a:endParaRPr lang="es-PE"/>
        </a:p>
      </dgm:t>
    </dgm:pt>
    <dgm:pt modelId="{14C918E3-D4BB-4E3E-9FFF-55DA2D65A28D}">
      <dgm:prSet phldrT="[Texto]" custT="1"/>
      <dgm:spPr/>
      <dgm:t>
        <a:bodyPr/>
        <a:lstStyle/>
        <a:p>
          <a:r>
            <a:rPr lang="es-PE" sz="1600" dirty="0">
              <a:latin typeface="Arial Nova" panose="020B0504020202020204" pitchFamily="34" charset="0"/>
            </a:rPr>
            <a:t>Módulo D</a:t>
          </a:r>
        </a:p>
      </dgm:t>
    </dgm:pt>
    <dgm:pt modelId="{F83963A5-5910-4764-8A7D-647DCB722014}" type="parTrans" cxnId="{3402A1DB-BFA3-4EC5-AC92-33EE790DB8EB}">
      <dgm:prSet/>
      <dgm:spPr/>
      <dgm:t>
        <a:bodyPr/>
        <a:lstStyle/>
        <a:p>
          <a:endParaRPr lang="es-PE"/>
        </a:p>
      </dgm:t>
    </dgm:pt>
    <dgm:pt modelId="{2DD234E1-79D9-4042-9A26-16D3FD764A73}" type="sibTrans" cxnId="{3402A1DB-BFA3-4EC5-AC92-33EE790DB8EB}">
      <dgm:prSet/>
      <dgm:spPr/>
      <dgm:t>
        <a:bodyPr/>
        <a:lstStyle/>
        <a:p>
          <a:endParaRPr lang="es-PE"/>
        </a:p>
      </dgm:t>
    </dgm:pt>
    <dgm:pt modelId="{71D17339-9920-434F-843B-F4481C98254C}">
      <dgm:prSet phldrT="[Texto]" custT="1"/>
      <dgm:spPr/>
      <dgm:t>
        <a:bodyPr/>
        <a:lstStyle/>
        <a:p>
          <a:r>
            <a:rPr lang="es-PE" sz="1100" dirty="0">
              <a:latin typeface="Arial Nova" panose="020B0504020202020204" pitchFamily="34" charset="0"/>
            </a:rPr>
            <a:t>Grados y títulos</a:t>
          </a:r>
        </a:p>
      </dgm:t>
    </dgm:pt>
    <dgm:pt modelId="{EC9DD3F5-1051-4F46-8F87-0C55FA08107F}" type="parTrans" cxnId="{3538350A-623B-41A0-AED0-FC733B8E6EB9}">
      <dgm:prSet/>
      <dgm:spPr/>
      <dgm:t>
        <a:bodyPr/>
        <a:lstStyle/>
        <a:p>
          <a:endParaRPr lang="es-PE"/>
        </a:p>
      </dgm:t>
    </dgm:pt>
    <dgm:pt modelId="{BD5D5726-0FD1-4A0B-90AD-D5366640123E}" type="sibTrans" cxnId="{3538350A-623B-41A0-AED0-FC733B8E6EB9}">
      <dgm:prSet/>
      <dgm:spPr/>
      <dgm:t>
        <a:bodyPr/>
        <a:lstStyle/>
        <a:p>
          <a:endParaRPr lang="es-PE"/>
        </a:p>
      </dgm:t>
    </dgm:pt>
    <dgm:pt modelId="{1DF4CC21-EBC5-48CC-90D9-A8C58DDDE25F}">
      <dgm:prSet phldrT="[Texto]" custT="1"/>
      <dgm:spPr/>
      <dgm:t>
        <a:bodyPr/>
        <a:lstStyle/>
        <a:p>
          <a:r>
            <a:rPr lang="es-PE" sz="1100" dirty="0">
              <a:latin typeface="Arial Nova" panose="020B0504020202020204" pitchFamily="34" charset="0"/>
            </a:rPr>
            <a:t>Gestión de biblioteca</a:t>
          </a:r>
        </a:p>
      </dgm:t>
    </dgm:pt>
    <dgm:pt modelId="{1F011E11-324D-488F-8F33-274DFE4D5BD1}" type="parTrans" cxnId="{98F12268-97B2-4448-8A29-310E2F079F45}">
      <dgm:prSet/>
      <dgm:spPr/>
      <dgm:t>
        <a:bodyPr/>
        <a:lstStyle/>
        <a:p>
          <a:endParaRPr lang="es-PE"/>
        </a:p>
      </dgm:t>
    </dgm:pt>
    <dgm:pt modelId="{6D80BE13-EE7D-4E93-B802-F91567553748}" type="sibTrans" cxnId="{98F12268-97B2-4448-8A29-310E2F079F45}">
      <dgm:prSet/>
      <dgm:spPr/>
      <dgm:t>
        <a:bodyPr/>
        <a:lstStyle/>
        <a:p>
          <a:endParaRPr lang="es-PE"/>
        </a:p>
      </dgm:t>
    </dgm:pt>
    <dgm:pt modelId="{8037D0D9-B1C9-4791-902D-95470F432ABA}">
      <dgm:prSet phldrT="[Texto]" custT="1"/>
      <dgm:spPr/>
      <dgm:t>
        <a:bodyPr/>
        <a:lstStyle/>
        <a:p>
          <a:r>
            <a:rPr lang="es-PE" sz="1100" dirty="0">
              <a:latin typeface="Arial Nova" panose="020B0504020202020204" pitchFamily="34" charset="0"/>
            </a:rPr>
            <a:t>Reportes</a:t>
          </a:r>
        </a:p>
      </dgm:t>
    </dgm:pt>
    <dgm:pt modelId="{24C74315-2C82-4904-B871-EB5DA78B94BD}" type="parTrans" cxnId="{CC4DFAE4-B858-4751-864E-0FABFD5EF6C7}">
      <dgm:prSet/>
      <dgm:spPr/>
      <dgm:t>
        <a:bodyPr/>
        <a:lstStyle/>
        <a:p>
          <a:endParaRPr lang="es-PE"/>
        </a:p>
      </dgm:t>
    </dgm:pt>
    <dgm:pt modelId="{8CFEACF9-7FD7-4E57-B8DF-C3201A0D8198}" type="sibTrans" cxnId="{CC4DFAE4-B858-4751-864E-0FABFD5EF6C7}">
      <dgm:prSet/>
      <dgm:spPr/>
      <dgm:t>
        <a:bodyPr/>
        <a:lstStyle/>
        <a:p>
          <a:endParaRPr lang="es-PE"/>
        </a:p>
      </dgm:t>
    </dgm:pt>
    <dgm:pt modelId="{F79BD840-02BE-4C4B-91B1-1A33F389E7E7}">
      <dgm:prSet phldrT="[Texto]" custT="1"/>
      <dgm:spPr/>
      <dgm:t>
        <a:bodyPr/>
        <a:lstStyle/>
        <a:p>
          <a:r>
            <a:rPr lang="es-PE" sz="700" dirty="0">
              <a:latin typeface="Arial Nova" panose="020B0504020202020204" pitchFamily="34" charset="0"/>
            </a:rPr>
            <a:t>Autenticación. Servicios y configuración</a:t>
          </a:r>
        </a:p>
      </dgm:t>
    </dgm:pt>
    <dgm:pt modelId="{3061973A-C7C7-4F41-A59F-E7B3DB6D0B96}" type="parTrans" cxnId="{73E61997-EA8B-4972-A05E-7240C657A67D}">
      <dgm:prSet/>
      <dgm:spPr/>
      <dgm:t>
        <a:bodyPr/>
        <a:lstStyle/>
        <a:p>
          <a:endParaRPr lang="en-US"/>
        </a:p>
      </dgm:t>
    </dgm:pt>
    <dgm:pt modelId="{39C26CAA-2D34-49FE-ABB5-004A6D7DD643}" type="sibTrans" cxnId="{73E61997-EA8B-4972-A05E-7240C657A67D}">
      <dgm:prSet/>
      <dgm:spPr/>
      <dgm:t>
        <a:bodyPr/>
        <a:lstStyle/>
        <a:p>
          <a:endParaRPr lang="en-US"/>
        </a:p>
      </dgm:t>
    </dgm:pt>
    <dgm:pt modelId="{0E34C88D-D845-490D-B8C4-A4A3A482006A}" type="pres">
      <dgm:prSet presAssocID="{3460C828-323B-4A8B-982C-6FFF3B1CE1F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A8C87D-9854-4B9C-9261-B4298721CF9F}" type="pres">
      <dgm:prSet presAssocID="{C0BE88BF-032C-417B-AC19-5CD55B2922F3}" presName="hierRoot1" presStyleCnt="0">
        <dgm:presLayoutVars>
          <dgm:hierBranch val="init"/>
        </dgm:presLayoutVars>
      </dgm:prSet>
      <dgm:spPr/>
    </dgm:pt>
    <dgm:pt modelId="{8CDD8969-D866-43C0-8FF3-2DB721D0CDCE}" type="pres">
      <dgm:prSet presAssocID="{C0BE88BF-032C-417B-AC19-5CD55B2922F3}" presName="rootComposite1" presStyleCnt="0"/>
      <dgm:spPr/>
    </dgm:pt>
    <dgm:pt modelId="{3C2E762B-2788-48C7-AF42-CF344FF9F958}" type="pres">
      <dgm:prSet presAssocID="{C0BE88BF-032C-417B-AC19-5CD55B2922F3}" presName="rootText1" presStyleLbl="node0" presStyleIdx="0" presStyleCnt="4">
        <dgm:presLayoutVars>
          <dgm:chPref val="3"/>
        </dgm:presLayoutVars>
      </dgm:prSet>
      <dgm:spPr/>
    </dgm:pt>
    <dgm:pt modelId="{31D8D1D9-27D9-434D-BDC4-860000B25C64}" type="pres">
      <dgm:prSet presAssocID="{C0BE88BF-032C-417B-AC19-5CD55B2922F3}" presName="rootConnector1" presStyleLbl="node1" presStyleIdx="0" presStyleCnt="0"/>
      <dgm:spPr/>
    </dgm:pt>
    <dgm:pt modelId="{120AFAD0-F671-424E-A00C-CBAF06328936}" type="pres">
      <dgm:prSet presAssocID="{C0BE88BF-032C-417B-AC19-5CD55B2922F3}" presName="hierChild2" presStyleCnt="0"/>
      <dgm:spPr/>
    </dgm:pt>
    <dgm:pt modelId="{C2BEA40E-E310-499F-9638-8D85AC2ACA1C}" type="pres">
      <dgm:prSet presAssocID="{3061973A-C7C7-4F41-A59F-E7B3DB6D0B96}" presName="Name64" presStyleLbl="parChTrans1D2" presStyleIdx="0" presStyleCnt="10"/>
      <dgm:spPr/>
    </dgm:pt>
    <dgm:pt modelId="{B1261128-A6FA-47E5-A0C4-4DCB3913D077}" type="pres">
      <dgm:prSet presAssocID="{F79BD840-02BE-4C4B-91B1-1A33F389E7E7}" presName="hierRoot2" presStyleCnt="0">
        <dgm:presLayoutVars>
          <dgm:hierBranch val="init"/>
        </dgm:presLayoutVars>
      </dgm:prSet>
      <dgm:spPr/>
    </dgm:pt>
    <dgm:pt modelId="{101842B9-51F8-4249-A8E6-E69F09F616DE}" type="pres">
      <dgm:prSet presAssocID="{F79BD840-02BE-4C4B-91B1-1A33F389E7E7}" presName="rootComposite" presStyleCnt="0"/>
      <dgm:spPr/>
    </dgm:pt>
    <dgm:pt modelId="{CB09423F-E726-436B-A8FC-213A7B6498F5}" type="pres">
      <dgm:prSet presAssocID="{F79BD840-02BE-4C4B-91B1-1A33F389E7E7}" presName="rootText" presStyleLbl="node2" presStyleIdx="0" presStyleCnt="10" custScaleX="115534">
        <dgm:presLayoutVars>
          <dgm:chPref val="3"/>
        </dgm:presLayoutVars>
      </dgm:prSet>
      <dgm:spPr/>
    </dgm:pt>
    <dgm:pt modelId="{27F50F2D-B84E-47DF-981E-2E195B267503}" type="pres">
      <dgm:prSet presAssocID="{F79BD840-02BE-4C4B-91B1-1A33F389E7E7}" presName="rootConnector" presStyleLbl="node2" presStyleIdx="0" presStyleCnt="10"/>
      <dgm:spPr/>
    </dgm:pt>
    <dgm:pt modelId="{100AA487-D966-426B-9EDD-A7F54BDAA877}" type="pres">
      <dgm:prSet presAssocID="{F79BD840-02BE-4C4B-91B1-1A33F389E7E7}" presName="hierChild4" presStyleCnt="0"/>
      <dgm:spPr/>
    </dgm:pt>
    <dgm:pt modelId="{6D6528FF-52C3-4066-90CA-81CF08517D7D}" type="pres">
      <dgm:prSet presAssocID="{F79BD840-02BE-4C4B-91B1-1A33F389E7E7}" presName="hierChild5" presStyleCnt="0"/>
      <dgm:spPr/>
    </dgm:pt>
    <dgm:pt modelId="{488730D8-0D42-4A93-B7DA-CE1804510775}" type="pres">
      <dgm:prSet presAssocID="{CE2FB803-14AD-4D92-A4F9-8AEB157EF86A}" presName="Name64" presStyleLbl="parChTrans1D2" presStyleIdx="1" presStyleCnt="10"/>
      <dgm:spPr/>
    </dgm:pt>
    <dgm:pt modelId="{FC7D260E-4A6E-4146-87A2-5BF740169B5B}" type="pres">
      <dgm:prSet presAssocID="{341C8CFC-488B-47B3-9733-0BBBD67AB35A}" presName="hierRoot2" presStyleCnt="0">
        <dgm:presLayoutVars>
          <dgm:hierBranch val="init"/>
        </dgm:presLayoutVars>
      </dgm:prSet>
      <dgm:spPr/>
    </dgm:pt>
    <dgm:pt modelId="{314CA405-D9A3-44C8-A80F-23504AC52BBE}" type="pres">
      <dgm:prSet presAssocID="{341C8CFC-488B-47B3-9733-0BBBD67AB35A}" presName="rootComposite" presStyleCnt="0"/>
      <dgm:spPr/>
    </dgm:pt>
    <dgm:pt modelId="{4E451BF2-9A92-4FEE-8FF9-02D37395650E}" type="pres">
      <dgm:prSet presAssocID="{341C8CFC-488B-47B3-9733-0BBBD67AB35A}" presName="rootText" presStyleLbl="node2" presStyleIdx="1" presStyleCnt="10" custScaleX="120319">
        <dgm:presLayoutVars>
          <dgm:chPref val="3"/>
        </dgm:presLayoutVars>
      </dgm:prSet>
      <dgm:spPr/>
    </dgm:pt>
    <dgm:pt modelId="{15C3B8BE-80E9-43AD-8A64-345129FC95CF}" type="pres">
      <dgm:prSet presAssocID="{341C8CFC-488B-47B3-9733-0BBBD67AB35A}" presName="rootConnector" presStyleLbl="node2" presStyleIdx="1" presStyleCnt="10"/>
      <dgm:spPr/>
    </dgm:pt>
    <dgm:pt modelId="{26B5B0BD-23E3-47A2-A8B6-88327B34651A}" type="pres">
      <dgm:prSet presAssocID="{341C8CFC-488B-47B3-9733-0BBBD67AB35A}" presName="hierChild4" presStyleCnt="0"/>
      <dgm:spPr/>
    </dgm:pt>
    <dgm:pt modelId="{11963320-80FC-4971-837E-FC53E7E07E2F}" type="pres">
      <dgm:prSet presAssocID="{341C8CFC-488B-47B3-9733-0BBBD67AB35A}" presName="hierChild5" presStyleCnt="0"/>
      <dgm:spPr/>
    </dgm:pt>
    <dgm:pt modelId="{CF2C1237-C11E-4EC0-98E3-8052595AEA34}" type="pres">
      <dgm:prSet presAssocID="{8AE4B746-BFC5-4B45-A67E-B391006066FD}" presName="Name64" presStyleLbl="parChTrans1D2" presStyleIdx="2" presStyleCnt="10"/>
      <dgm:spPr/>
    </dgm:pt>
    <dgm:pt modelId="{3A52CD88-6009-4B7A-B455-35CA5BCCA7C3}" type="pres">
      <dgm:prSet presAssocID="{C7FD48ED-97E7-4F78-ACC6-5DFCEC2BBA1E}" presName="hierRoot2" presStyleCnt="0">
        <dgm:presLayoutVars>
          <dgm:hierBranch val="init"/>
        </dgm:presLayoutVars>
      </dgm:prSet>
      <dgm:spPr/>
    </dgm:pt>
    <dgm:pt modelId="{2F2EEECF-B9F2-42A9-9F78-68D055A2441B}" type="pres">
      <dgm:prSet presAssocID="{C7FD48ED-97E7-4F78-ACC6-5DFCEC2BBA1E}" presName="rootComposite" presStyleCnt="0"/>
      <dgm:spPr/>
    </dgm:pt>
    <dgm:pt modelId="{ECD5CABC-E22F-48F4-BC85-9941FD524505}" type="pres">
      <dgm:prSet presAssocID="{C7FD48ED-97E7-4F78-ACC6-5DFCEC2BBA1E}" presName="rootText" presStyleLbl="node2" presStyleIdx="2" presStyleCnt="10" custScaleX="120319">
        <dgm:presLayoutVars>
          <dgm:chPref val="3"/>
        </dgm:presLayoutVars>
      </dgm:prSet>
      <dgm:spPr/>
    </dgm:pt>
    <dgm:pt modelId="{F7BDA0F8-A118-4825-9672-8D9FD56B6C7B}" type="pres">
      <dgm:prSet presAssocID="{C7FD48ED-97E7-4F78-ACC6-5DFCEC2BBA1E}" presName="rootConnector" presStyleLbl="node2" presStyleIdx="2" presStyleCnt="10"/>
      <dgm:spPr/>
    </dgm:pt>
    <dgm:pt modelId="{B08CDDB5-5234-403B-A139-6C132995E24E}" type="pres">
      <dgm:prSet presAssocID="{C7FD48ED-97E7-4F78-ACC6-5DFCEC2BBA1E}" presName="hierChild4" presStyleCnt="0"/>
      <dgm:spPr/>
    </dgm:pt>
    <dgm:pt modelId="{1A5CB8FD-6EA5-4E75-ACF0-233C1B9D99F2}" type="pres">
      <dgm:prSet presAssocID="{C7FD48ED-97E7-4F78-ACC6-5DFCEC2BBA1E}" presName="hierChild5" presStyleCnt="0"/>
      <dgm:spPr/>
    </dgm:pt>
    <dgm:pt modelId="{1684CB01-EFC0-4230-97A7-1F60CDFE7BCA}" type="pres">
      <dgm:prSet presAssocID="{C0BE88BF-032C-417B-AC19-5CD55B2922F3}" presName="hierChild3" presStyleCnt="0"/>
      <dgm:spPr/>
    </dgm:pt>
    <dgm:pt modelId="{A21477C5-1BB9-432C-9B5B-335AF29D844D}" type="pres">
      <dgm:prSet presAssocID="{BBB074E6-5757-4608-A941-179E96E14AA0}" presName="hierRoot1" presStyleCnt="0">
        <dgm:presLayoutVars>
          <dgm:hierBranch val="init"/>
        </dgm:presLayoutVars>
      </dgm:prSet>
      <dgm:spPr/>
    </dgm:pt>
    <dgm:pt modelId="{8E26136E-8616-4D96-B2E8-E4A93BE17D9F}" type="pres">
      <dgm:prSet presAssocID="{BBB074E6-5757-4608-A941-179E96E14AA0}" presName="rootComposite1" presStyleCnt="0"/>
      <dgm:spPr/>
    </dgm:pt>
    <dgm:pt modelId="{8C2F2CA6-B6BE-4F39-B168-A996F29052C1}" type="pres">
      <dgm:prSet presAssocID="{BBB074E6-5757-4608-A941-179E96E14AA0}" presName="rootText1" presStyleLbl="node0" presStyleIdx="1" presStyleCnt="4">
        <dgm:presLayoutVars>
          <dgm:chPref val="3"/>
        </dgm:presLayoutVars>
      </dgm:prSet>
      <dgm:spPr/>
    </dgm:pt>
    <dgm:pt modelId="{BF11F4D8-5DFF-47E9-AF6F-3A7C429EB2DD}" type="pres">
      <dgm:prSet presAssocID="{BBB074E6-5757-4608-A941-179E96E14AA0}" presName="rootConnector1" presStyleLbl="node1" presStyleIdx="0" presStyleCnt="0"/>
      <dgm:spPr/>
    </dgm:pt>
    <dgm:pt modelId="{59D134A7-18DB-4393-A6A6-7562E5E5B7A0}" type="pres">
      <dgm:prSet presAssocID="{BBB074E6-5757-4608-A941-179E96E14AA0}" presName="hierChild2" presStyleCnt="0"/>
      <dgm:spPr/>
    </dgm:pt>
    <dgm:pt modelId="{EAA2682D-5589-4BC8-9A4B-C6583E6C0C7C}" type="pres">
      <dgm:prSet presAssocID="{9DF51F5C-25A3-4664-A2A1-67FC170CB81A}" presName="Name64" presStyleLbl="parChTrans1D2" presStyleIdx="3" presStyleCnt="10"/>
      <dgm:spPr/>
    </dgm:pt>
    <dgm:pt modelId="{87794CA8-5D35-402E-9C21-427A581F7BC5}" type="pres">
      <dgm:prSet presAssocID="{5F2F40FA-909B-417A-886D-C3E6586C7098}" presName="hierRoot2" presStyleCnt="0">
        <dgm:presLayoutVars>
          <dgm:hierBranch val="init"/>
        </dgm:presLayoutVars>
      </dgm:prSet>
      <dgm:spPr/>
    </dgm:pt>
    <dgm:pt modelId="{DF8A5378-4AAC-4EB4-8CA0-48A9B913FDAC}" type="pres">
      <dgm:prSet presAssocID="{5F2F40FA-909B-417A-886D-C3E6586C7098}" presName="rootComposite" presStyleCnt="0"/>
      <dgm:spPr/>
    </dgm:pt>
    <dgm:pt modelId="{AC277BE8-78E6-48A5-85A0-A2546D646046}" type="pres">
      <dgm:prSet presAssocID="{5F2F40FA-909B-417A-886D-C3E6586C7098}" presName="rootText" presStyleLbl="node2" presStyleIdx="3" presStyleCnt="10" custScaleX="120319">
        <dgm:presLayoutVars>
          <dgm:chPref val="3"/>
        </dgm:presLayoutVars>
      </dgm:prSet>
      <dgm:spPr/>
    </dgm:pt>
    <dgm:pt modelId="{8C1464F1-F204-4A97-977F-3CF1EB6A30DC}" type="pres">
      <dgm:prSet presAssocID="{5F2F40FA-909B-417A-886D-C3E6586C7098}" presName="rootConnector" presStyleLbl="node2" presStyleIdx="3" presStyleCnt="10"/>
      <dgm:spPr/>
    </dgm:pt>
    <dgm:pt modelId="{6DA7622C-3670-4338-8446-E797D1D178E3}" type="pres">
      <dgm:prSet presAssocID="{5F2F40FA-909B-417A-886D-C3E6586C7098}" presName="hierChild4" presStyleCnt="0"/>
      <dgm:spPr/>
    </dgm:pt>
    <dgm:pt modelId="{0ABF1752-45C9-4FB6-937E-CDFB006102B8}" type="pres">
      <dgm:prSet presAssocID="{5F2F40FA-909B-417A-886D-C3E6586C7098}" presName="hierChild5" presStyleCnt="0"/>
      <dgm:spPr/>
    </dgm:pt>
    <dgm:pt modelId="{0B32F95D-B372-4F90-AD93-57C245ECA41C}" type="pres">
      <dgm:prSet presAssocID="{AC4CB7AD-3CEB-4B9C-A440-F4B5AB9465BB}" presName="Name64" presStyleLbl="parChTrans1D2" presStyleIdx="4" presStyleCnt="10"/>
      <dgm:spPr/>
    </dgm:pt>
    <dgm:pt modelId="{8FC4F966-9C93-4F14-81A6-0A7DC4216F6D}" type="pres">
      <dgm:prSet presAssocID="{71B6CE10-12D9-4913-8F9C-CF066F1A750D}" presName="hierRoot2" presStyleCnt="0">
        <dgm:presLayoutVars>
          <dgm:hierBranch val="init"/>
        </dgm:presLayoutVars>
      </dgm:prSet>
      <dgm:spPr/>
    </dgm:pt>
    <dgm:pt modelId="{4C6685CB-0982-4692-B84B-B8D8C63BE555}" type="pres">
      <dgm:prSet presAssocID="{71B6CE10-12D9-4913-8F9C-CF066F1A750D}" presName="rootComposite" presStyleCnt="0"/>
      <dgm:spPr/>
    </dgm:pt>
    <dgm:pt modelId="{2583101B-174A-4269-B9A3-AAAECA30C653}" type="pres">
      <dgm:prSet presAssocID="{71B6CE10-12D9-4913-8F9C-CF066F1A750D}" presName="rootText" presStyleLbl="node2" presStyleIdx="4" presStyleCnt="10" custScaleX="120319">
        <dgm:presLayoutVars>
          <dgm:chPref val="3"/>
        </dgm:presLayoutVars>
      </dgm:prSet>
      <dgm:spPr/>
    </dgm:pt>
    <dgm:pt modelId="{9EF0BF6B-363E-4CA6-B60A-B67EFDCF714B}" type="pres">
      <dgm:prSet presAssocID="{71B6CE10-12D9-4913-8F9C-CF066F1A750D}" presName="rootConnector" presStyleLbl="node2" presStyleIdx="4" presStyleCnt="10"/>
      <dgm:spPr/>
    </dgm:pt>
    <dgm:pt modelId="{DD193D22-4CC0-4AD4-967E-13F8682C9078}" type="pres">
      <dgm:prSet presAssocID="{71B6CE10-12D9-4913-8F9C-CF066F1A750D}" presName="hierChild4" presStyleCnt="0"/>
      <dgm:spPr/>
    </dgm:pt>
    <dgm:pt modelId="{0DF3B2F3-8B4B-41FA-BD49-0F8D31067BC4}" type="pres">
      <dgm:prSet presAssocID="{71B6CE10-12D9-4913-8F9C-CF066F1A750D}" presName="hierChild5" presStyleCnt="0"/>
      <dgm:spPr/>
    </dgm:pt>
    <dgm:pt modelId="{1D2B8C00-3864-427F-94E6-B7D205D31B1C}" type="pres">
      <dgm:prSet presAssocID="{BBB074E6-5757-4608-A941-179E96E14AA0}" presName="hierChild3" presStyleCnt="0"/>
      <dgm:spPr/>
    </dgm:pt>
    <dgm:pt modelId="{B5F352FE-D0DB-4E18-9FD3-288EC9C9114D}" type="pres">
      <dgm:prSet presAssocID="{595420F8-C686-482A-A03C-F00503B646E6}" presName="hierRoot1" presStyleCnt="0">
        <dgm:presLayoutVars>
          <dgm:hierBranch val="init"/>
        </dgm:presLayoutVars>
      </dgm:prSet>
      <dgm:spPr/>
    </dgm:pt>
    <dgm:pt modelId="{35CE6F39-1F1A-417C-A1AE-65F582650F0F}" type="pres">
      <dgm:prSet presAssocID="{595420F8-C686-482A-A03C-F00503B646E6}" presName="rootComposite1" presStyleCnt="0"/>
      <dgm:spPr/>
    </dgm:pt>
    <dgm:pt modelId="{B7663069-4A83-47A4-A7F4-AE974A89A34A}" type="pres">
      <dgm:prSet presAssocID="{595420F8-C686-482A-A03C-F00503B646E6}" presName="rootText1" presStyleLbl="node0" presStyleIdx="2" presStyleCnt="4">
        <dgm:presLayoutVars>
          <dgm:chPref val="3"/>
        </dgm:presLayoutVars>
      </dgm:prSet>
      <dgm:spPr/>
    </dgm:pt>
    <dgm:pt modelId="{53667239-3205-477A-ACBF-A1C5D4C088A3}" type="pres">
      <dgm:prSet presAssocID="{595420F8-C686-482A-A03C-F00503B646E6}" presName="rootConnector1" presStyleLbl="node1" presStyleIdx="0" presStyleCnt="0"/>
      <dgm:spPr/>
    </dgm:pt>
    <dgm:pt modelId="{5ED9BF4A-13D5-494E-AB02-502D9DEF8F7E}" type="pres">
      <dgm:prSet presAssocID="{595420F8-C686-482A-A03C-F00503B646E6}" presName="hierChild2" presStyleCnt="0"/>
      <dgm:spPr/>
    </dgm:pt>
    <dgm:pt modelId="{6ED8157F-B483-47AD-A8C7-54214B5701F5}" type="pres">
      <dgm:prSet presAssocID="{0887C6DD-791A-4B46-849F-71B31949C2F5}" presName="Name64" presStyleLbl="parChTrans1D2" presStyleIdx="5" presStyleCnt="10"/>
      <dgm:spPr/>
    </dgm:pt>
    <dgm:pt modelId="{46058D99-405D-406D-9BC4-ACD10B853654}" type="pres">
      <dgm:prSet presAssocID="{0D5472A7-D63A-4B93-9C9E-BADC8DB46FFF}" presName="hierRoot2" presStyleCnt="0">
        <dgm:presLayoutVars>
          <dgm:hierBranch val="init"/>
        </dgm:presLayoutVars>
      </dgm:prSet>
      <dgm:spPr/>
    </dgm:pt>
    <dgm:pt modelId="{8328BFD7-8EE0-48F1-B1B0-D489485F80F1}" type="pres">
      <dgm:prSet presAssocID="{0D5472A7-D63A-4B93-9C9E-BADC8DB46FFF}" presName="rootComposite" presStyleCnt="0"/>
      <dgm:spPr/>
    </dgm:pt>
    <dgm:pt modelId="{CCFD152E-CB46-4895-839C-4E1B712DC53C}" type="pres">
      <dgm:prSet presAssocID="{0D5472A7-D63A-4B93-9C9E-BADC8DB46FFF}" presName="rootText" presStyleLbl="node2" presStyleIdx="5" presStyleCnt="10" custScaleX="120319">
        <dgm:presLayoutVars>
          <dgm:chPref val="3"/>
        </dgm:presLayoutVars>
      </dgm:prSet>
      <dgm:spPr/>
    </dgm:pt>
    <dgm:pt modelId="{E6654C63-906F-4AE2-B364-E2DF4C0A12CF}" type="pres">
      <dgm:prSet presAssocID="{0D5472A7-D63A-4B93-9C9E-BADC8DB46FFF}" presName="rootConnector" presStyleLbl="node2" presStyleIdx="5" presStyleCnt="10"/>
      <dgm:spPr/>
    </dgm:pt>
    <dgm:pt modelId="{5E6DEA79-97A4-45E9-8089-7C5B3E499ECF}" type="pres">
      <dgm:prSet presAssocID="{0D5472A7-D63A-4B93-9C9E-BADC8DB46FFF}" presName="hierChild4" presStyleCnt="0"/>
      <dgm:spPr/>
    </dgm:pt>
    <dgm:pt modelId="{AACA623F-6E02-4DBD-9208-8ECF31FAE562}" type="pres">
      <dgm:prSet presAssocID="{0D5472A7-D63A-4B93-9C9E-BADC8DB46FFF}" presName="hierChild5" presStyleCnt="0"/>
      <dgm:spPr/>
    </dgm:pt>
    <dgm:pt modelId="{363988AD-BFF4-4EF5-B552-EB1999E972BF}" type="pres">
      <dgm:prSet presAssocID="{30D23501-395A-45A2-A07D-79822D7D068E}" presName="Name64" presStyleLbl="parChTrans1D2" presStyleIdx="6" presStyleCnt="10"/>
      <dgm:spPr/>
    </dgm:pt>
    <dgm:pt modelId="{EC93C03D-6382-403C-AB03-D7E3020733DB}" type="pres">
      <dgm:prSet presAssocID="{48F1FFFF-DDD8-401E-B3CF-B93300973A38}" presName="hierRoot2" presStyleCnt="0">
        <dgm:presLayoutVars>
          <dgm:hierBranch val="init"/>
        </dgm:presLayoutVars>
      </dgm:prSet>
      <dgm:spPr/>
    </dgm:pt>
    <dgm:pt modelId="{F433F7D5-4DAA-4C2A-87CE-25CA50F24CFF}" type="pres">
      <dgm:prSet presAssocID="{48F1FFFF-DDD8-401E-B3CF-B93300973A38}" presName="rootComposite" presStyleCnt="0"/>
      <dgm:spPr/>
    </dgm:pt>
    <dgm:pt modelId="{90D33A86-BA1F-42C1-BE94-4A56B4E6C5E5}" type="pres">
      <dgm:prSet presAssocID="{48F1FFFF-DDD8-401E-B3CF-B93300973A38}" presName="rootText" presStyleLbl="node2" presStyleIdx="6" presStyleCnt="10" custScaleX="120319">
        <dgm:presLayoutVars>
          <dgm:chPref val="3"/>
        </dgm:presLayoutVars>
      </dgm:prSet>
      <dgm:spPr/>
    </dgm:pt>
    <dgm:pt modelId="{2C625B5A-D491-495A-925B-FB8049BA6433}" type="pres">
      <dgm:prSet presAssocID="{48F1FFFF-DDD8-401E-B3CF-B93300973A38}" presName="rootConnector" presStyleLbl="node2" presStyleIdx="6" presStyleCnt="10"/>
      <dgm:spPr/>
    </dgm:pt>
    <dgm:pt modelId="{9ED99AE1-6664-429C-9E89-2CD3CDA17BC1}" type="pres">
      <dgm:prSet presAssocID="{48F1FFFF-DDD8-401E-B3CF-B93300973A38}" presName="hierChild4" presStyleCnt="0"/>
      <dgm:spPr/>
    </dgm:pt>
    <dgm:pt modelId="{B455A7F5-A0EC-4E39-BF39-13DE01198988}" type="pres">
      <dgm:prSet presAssocID="{48F1FFFF-DDD8-401E-B3CF-B93300973A38}" presName="hierChild5" presStyleCnt="0"/>
      <dgm:spPr/>
    </dgm:pt>
    <dgm:pt modelId="{FE186D5D-D646-4E75-82CF-02C4F1EFF74C}" type="pres">
      <dgm:prSet presAssocID="{595420F8-C686-482A-A03C-F00503B646E6}" presName="hierChild3" presStyleCnt="0"/>
      <dgm:spPr/>
    </dgm:pt>
    <dgm:pt modelId="{E82A9DCC-DF03-40BA-90AB-1CC7778E2B20}" type="pres">
      <dgm:prSet presAssocID="{14C918E3-D4BB-4E3E-9FFF-55DA2D65A28D}" presName="hierRoot1" presStyleCnt="0">
        <dgm:presLayoutVars>
          <dgm:hierBranch val="init"/>
        </dgm:presLayoutVars>
      </dgm:prSet>
      <dgm:spPr/>
    </dgm:pt>
    <dgm:pt modelId="{96D95BCA-FE1E-4131-AB57-EF956EB3B118}" type="pres">
      <dgm:prSet presAssocID="{14C918E3-D4BB-4E3E-9FFF-55DA2D65A28D}" presName="rootComposite1" presStyleCnt="0"/>
      <dgm:spPr/>
    </dgm:pt>
    <dgm:pt modelId="{9F60DEFE-3F05-4460-8D62-49DB27E4739D}" type="pres">
      <dgm:prSet presAssocID="{14C918E3-D4BB-4E3E-9FFF-55DA2D65A28D}" presName="rootText1" presStyleLbl="node0" presStyleIdx="3" presStyleCnt="4">
        <dgm:presLayoutVars>
          <dgm:chPref val="3"/>
        </dgm:presLayoutVars>
      </dgm:prSet>
      <dgm:spPr/>
    </dgm:pt>
    <dgm:pt modelId="{7219E827-FEFE-4F50-AAEE-F0839C5B8C53}" type="pres">
      <dgm:prSet presAssocID="{14C918E3-D4BB-4E3E-9FFF-55DA2D65A28D}" presName="rootConnector1" presStyleLbl="node1" presStyleIdx="0" presStyleCnt="0"/>
      <dgm:spPr/>
    </dgm:pt>
    <dgm:pt modelId="{5399AA48-44AA-4DD0-BDAD-B0E50A67210D}" type="pres">
      <dgm:prSet presAssocID="{14C918E3-D4BB-4E3E-9FFF-55DA2D65A28D}" presName="hierChild2" presStyleCnt="0"/>
      <dgm:spPr/>
    </dgm:pt>
    <dgm:pt modelId="{9DD5C1AC-C442-478E-8B2E-7560BEBED631}" type="pres">
      <dgm:prSet presAssocID="{EC9DD3F5-1051-4F46-8F87-0C55FA08107F}" presName="Name64" presStyleLbl="parChTrans1D2" presStyleIdx="7" presStyleCnt="10"/>
      <dgm:spPr/>
    </dgm:pt>
    <dgm:pt modelId="{B664E7C5-826B-4171-B530-1F77F20FDB87}" type="pres">
      <dgm:prSet presAssocID="{71D17339-9920-434F-843B-F4481C98254C}" presName="hierRoot2" presStyleCnt="0">
        <dgm:presLayoutVars>
          <dgm:hierBranch val="init"/>
        </dgm:presLayoutVars>
      </dgm:prSet>
      <dgm:spPr/>
    </dgm:pt>
    <dgm:pt modelId="{30FB237B-9890-4B53-AC59-E7EA5B70F6EE}" type="pres">
      <dgm:prSet presAssocID="{71D17339-9920-434F-843B-F4481C98254C}" presName="rootComposite" presStyleCnt="0"/>
      <dgm:spPr/>
    </dgm:pt>
    <dgm:pt modelId="{F910B008-7D6B-4BC3-B6B8-EA32A4B9C403}" type="pres">
      <dgm:prSet presAssocID="{71D17339-9920-434F-843B-F4481C98254C}" presName="rootText" presStyleLbl="node2" presStyleIdx="7" presStyleCnt="10" custScaleX="120319">
        <dgm:presLayoutVars>
          <dgm:chPref val="3"/>
        </dgm:presLayoutVars>
      </dgm:prSet>
      <dgm:spPr/>
    </dgm:pt>
    <dgm:pt modelId="{05EE8698-7291-48DD-840E-53A14A0B374B}" type="pres">
      <dgm:prSet presAssocID="{71D17339-9920-434F-843B-F4481C98254C}" presName="rootConnector" presStyleLbl="node2" presStyleIdx="7" presStyleCnt="10"/>
      <dgm:spPr/>
    </dgm:pt>
    <dgm:pt modelId="{F82E2C4F-E48B-4D4B-AB55-00347D6408BA}" type="pres">
      <dgm:prSet presAssocID="{71D17339-9920-434F-843B-F4481C98254C}" presName="hierChild4" presStyleCnt="0"/>
      <dgm:spPr/>
    </dgm:pt>
    <dgm:pt modelId="{F6149440-F976-4742-A433-2DC451D4E15C}" type="pres">
      <dgm:prSet presAssocID="{71D17339-9920-434F-843B-F4481C98254C}" presName="hierChild5" presStyleCnt="0"/>
      <dgm:spPr/>
    </dgm:pt>
    <dgm:pt modelId="{3E3E72C9-A8D4-4589-90A3-27C80F590E5B}" type="pres">
      <dgm:prSet presAssocID="{1F011E11-324D-488F-8F33-274DFE4D5BD1}" presName="Name64" presStyleLbl="parChTrans1D2" presStyleIdx="8" presStyleCnt="10"/>
      <dgm:spPr/>
    </dgm:pt>
    <dgm:pt modelId="{45E21EEF-F693-438E-8F63-CDE2B7A1DA72}" type="pres">
      <dgm:prSet presAssocID="{1DF4CC21-EBC5-48CC-90D9-A8C58DDDE25F}" presName="hierRoot2" presStyleCnt="0">
        <dgm:presLayoutVars>
          <dgm:hierBranch val="init"/>
        </dgm:presLayoutVars>
      </dgm:prSet>
      <dgm:spPr/>
    </dgm:pt>
    <dgm:pt modelId="{C89B1409-AF77-4F2C-BD62-8829AA146113}" type="pres">
      <dgm:prSet presAssocID="{1DF4CC21-EBC5-48CC-90D9-A8C58DDDE25F}" presName="rootComposite" presStyleCnt="0"/>
      <dgm:spPr/>
    </dgm:pt>
    <dgm:pt modelId="{A6D0A8E8-2446-45A5-8B5A-71D602F37035}" type="pres">
      <dgm:prSet presAssocID="{1DF4CC21-EBC5-48CC-90D9-A8C58DDDE25F}" presName="rootText" presStyleLbl="node2" presStyleIdx="8" presStyleCnt="10" custScaleX="121529">
        <dgm:presLayoutVars>
          <dgm:chPref val="3"/>
        </dgm:presLayoutVars>
      </dgm:prSet>
      <dgm:spPr/>
    </dgm:pt>
    <dgm:pt modelId="{0FAC88DA-C6E5-4698-9D38-4715579A6AEA}" type="pres">
      <dgm:prSet presAssocID="{1DF4CC21-EBC5-48CC-90D9-A8C58DDDE25F}" presName="rootConnector" presStyleLbl="node2" presStyleIdx="8" presStyleCnt="10"/>
      <dgm:spPr/>
    </dgm:pt>
    <dgm:pt modelId="{FAA5346F-1C16-4150-944D-38359AE7220F}" type="pres">
      <dgm:prSet presAssocID="{1DF4CC21-EBC5-48CC-90D9-A8C58DDDE25F}" presName="hierChild4" presStyleCnt="0"/>
      <dgm:spPr/>
    </dgm:pt>
    <dgm:pt modelId="{151D07A5-83C7-4F2D-A0DE-BCF36B1DC728}" type="pres">
      <dgm:prSet presAssocID="{1DF4CC21-EBC5-48CC-90D9-A8C58DDDE25F}" presName="hierChild5" presStyleCnt="0"/>
      <dgm:spPr/>
    </dgm:pt>
    <dgm:pt modelId="{27C16256-AA31-4FD7-87BD-00C81D13BCBC}" type="pres">
      <dgm:prSet presAssocID="{24C74315-2C82-4904-B871-EB5DA78B94BD}" presName="Name64" presStyleLbl="parChTrans1D2" presStyleIdx="9" presStyleCnt="10"/>
      <dgm:spPr/>
    </dgm:pt>
    <dgm:pt modelId="{9F0E7123-E4BF-4115-89E5-70C348E956D6}" type="pres">
      <dgm:prSet presAssocID="{8037D0D9-B1C9-4791-902D-95470F432ABA}" presName="hierRoot2" presStyleCnt="0">
        <dgm:presLayoutVars>
          <dgm:hierBranch val="init"/>
        </dgm:presLayoutVars>
      </dgm:prSet>
      <dgm:spPr/>
    </dgm:pt>
    <dgm:pt modelId="{9F54631B-E49A-4B5E-82BC-01E1E0F26AF1}" type="pres">
      <dgm:prSet presAssocID="{8037D0D9-B1C9-4791-902D-95470F432ABA}" presName="rootComposite" presStyleCnt="0"/>
      <dgm:spPr/>
    </dgm:pt>
    <dgm:pt modelId="{8D715156-66C6-4AF7-A4B3-5BCF7617D1BF}" type="pres">
      <dgm:prSet presAssocID="{8037D0D9-B1C9-4791-902D-95470F432ABA}" presName="rootText" presStyleLbl="node2" presStyleIdx="9" presStyleCnt="10" custScaleX="121734">
        <dgm:presLayoutVars>
          <dgm:chPref val="3"/>
        </dgm:presLayoutVars>
      </dgm:prSet>
      <dgm:spPr/>
    </dgm:pt>
    <dgm:pt modelId="{C2D3CDFE-B94A-4575-87E9-6AFABD08F93A}" type="pres">
      <dgm:prSet presAssocID="{8037D0D9-B1C9-4791-902D-95470F432ABA}" presName="rootConnector" presStyleLbl="node2" presStyleIdx="9" presStyleCnt="10"/>
      <dgm:spPr/>
    </dgm:pt>
    <dgm:pt modelId="{4F3A3975-9020-434D-902C-D508A9411387}" type="pres">
      <dgm:prSet presAssocID="{8037D0D9-B1C9-4791-902D-95470F432ABA}" presName="hierChild4" presStyleCnt="0"/>
      <dgm:spPr/>
    </dgm:pt>
    <dgm:pt modelId="{87AA8CF8-9FB4-4CB3-A5F7-EFE2625EDB20}" type="pres">
      <dgm:prSet presAssocID="{8037D0D9-B1C9-4791-902D-95470F432ABA}" presName="hierChild5" presStyleCnt="0"/>
      <dgm:spPr/>
    </dgm:pt>
    <dgm:pt modelId="{77161E18-0E85-43F3-8494-58152FD92772}" type="pres">
      <dgm:prSet presAssocID="{14C918E3-D4BB-4E3E-9FFF-55DA2D65A28D}" presName="hierChild3" presStyleCnt="0"/>
      <dgm:spPr/>
    </dgm:pt>
  </dgm:ptLst>
  <dgm:cxnLst>
    <dgm:cxn modelId="{302EFE00-41BE-4151-B9F6-BFB7F5B5DA8F}" type="presOf" srcId="{595420F8-C686-482A-A03C-F00503B646E6}" destId="{B7663069-4A83-47A4-A7F4-AE974A89A34A}" srcOrd="0" destOrd="0" presId="urn:microsoft.com/office/officeart/2009/3/layout/HorizontalOrganizationChart"/>
    <dgm:cxn modelId="{3538350A-623B-41A0-AED0-FC733B8E6EB9}" srcId="{14C918E3-D4BB-4E3E-9FFF-55DA2D65A28D}" destId="{71D17339-9920-434F-843B-F4481C98254C}" srcOrd="0" destOrd="0" parTransId="{EC9DD3F5-1051-4F46-8F87-0C55FA08107F}" sibTransId="{BD5D5726-0FD1-4A0B-90AD-D5366640123E}"/>
    <dgm:cxn modelId="{D8E29D0A-18E4-4B26-8B25-BC8352C032D0}" type="presOf" srcId="{C0BE88BF-032C-417B-AC19-5CD55B2922F3}" destId="{3C2E762B-2788-48C7-AF42-CF344FF9F958}" srcOrd="0" destOrd="0" presId="urn:microsoft.com/office/officeart/2009/3/layout/HorizontalOrganizationChart"/>
    <dgm:cxn modelId="{F86E7D0B-9408-4247-ABD3-35F928C31743}" type="presOf" srcId="{5F2F40FA-909B-417A-886D-C3E6586C7098}" destId="{8C1464F1-F204-4A97-977F-3CF1EB6A30DC}" srcOrd="1" destOrd="0" presId="urn:microsoft.com/office/officeart/2009/3/layout/HorizontalOrganizationChart"/>
    <dgm:cxn modelId="{71B35F0C-BEAB-465C-B3CA-5FE322520712}" srcId="{3460C828-323B-4A8B-982C-6FFF3B1CE1F4}" destId="{C0BE88BF-032C-417B-AC19-5CD55B2922F3}" srcOrd="0" destOrd="0" parTransId="{9A457409-83E7-4B5C-A72B-79F485826478}" sibTransId="{A3F09494-AE71-448A-847C-836221D6701A}"/>
    <dgm:cxn modelId="{B4629C0C-AC02-4FDB-B600-657087D9AA31}" type="presOf" srcId="{71B6CE10-12D9-4913-8F9C-CF066F1A750D}" destId="{9EF0BF6B-363E-4CA6-B60A-B67EFDCF714B}" srcOrd="1" destOrd="0" presId="urn:microsoft.com/office/officeart/2009/3/layout/HorizontalOrganizationChart"/>
    <dgm:cxn modelId="{2C832E0F-DC1D-4F57-BD26-3F24E17CFCC6}" srcId="{595420F8-C686-482A-A03C-F00503B646E6}" destId="{48F1FFFF-DDD8-401E-B3CF-B93300973A38}" srcOrd="1" destOrd="0" parTransId="{30D23501-395A-45A2-A07D-79822D7D068E}" sibTransId="{8F0C3043-1B8C-4C6B-B15B-DD0C1D1E0C67}"/>
    <dgm:cxn modelId="{BC0ACB16-65A2-4F4D-B076-3FFCDA3FBF1B}" type="presOf" srcId="{71D17339-9920-434F-843B-F4481C98254C}" destId="{05EE8698-7291-48DD-840E-53A14A0B374B}" srcOrd="1" destOrd="0" presId="urn:microsoft.com/office/officeart/2009/3/layout/HorizontalOrganizationChart"/>
    <dgm:cxn modelId="{842A9620-E5F2-4204-86D3-8189215EC68D}" type="presOf" srcId="{BBB074E6-5757-4608-A941-179E96E14AA0}" destId="{8C2F2CA6-B6BE-4F39-B168-A996F29052C1}" srcOrd="0" destOrd="0" presId="urn:microsoft.com/office/officeart/2009/3/layout/HorizontalOrganizationChart"/>
    <dgm:cxn modelId="{D6BA2A23-01A8-4133-B39C-9BBEC22095FB}" srcId="{C0BE88BF-032C-417B-AC19-5CD55B2922F3}" destId="{C7FD48ED-97E7-4F78-ACC6-5DFCEC2BBA1E}" srcOrd="2" destOrd="0" parTransId="{8AE4B746-BFC5-4B45-A67E-B391006066FD}" sibTransId="{2D2EBBA5-A83C-4074-90B4-C42C3EF9B037}"/>
    <dgm:cxn modelId="{60B8152A-1F01-403C-A5E1-0639E4BC4632}" type="presOf" srcId="{EC9DD3F5-1051-4F46-8F87-0C55FA08107F}" destId="{9DD5C1AC-C442-478E-8B2E-7560BEBED631}" srcOrd="0" destOrd="0" presId="urn:microsoft.com/office/officeart/2009/3/layout/HorizontalOrganizationChart"/>
    <dgm:cxn modelId="{FE48A62A-DD4B-4FF3-8BF0-239753668C5C}" type="presOf" srcId="{C7FD48ED-97E7-4F78-ACC6-5DFCEC2BBA1E}" destId="{ECD5CABC-E22F-48F4-BC85-9941FD524505}" srcOrd="0" destOrd="0" presId="urn:microsoft.com/office/officeart/2009/3/layout/HorizontalOrganizationChart"/>
    <dgm:cxn modelId="{CDE7082B-7F76-42FD-A8BE-AF606F39962E}" type="presOf" srcId="{8037D0D9-B1C9-4791-902D-95470F432ABA}" destId="{C2D3CDFE-B94A-4575-87E9-6AFABD08F93A}" srcOrd="1" destOrd="0" presId="urn:microsoft.com/office/officeart/2009/3/layout/HorizontalOrganizationChart"/>
    <dgm:cxn modelId="{5C995633-CCA1-475A-8531-9B6CCD087DF4}" type="presOf" srcId="{48F1FFFF-DDD8-401E-B3CF-B93300973A38}" destId="{90D33A86-BA1F-42C1-BE94-4A56B4E6C5E5}" srcOrd="0" destOrd="0" presId="urn:microsoft.com/office/officeart/2009/3/layout/HorizontalOrganizationChart"/>
    <dgm:cxn modelId="{83DA4E3A-4669-482E-BC29-498951A7763D}" type="presOf" srcId="{341C8CFC-488B-47B3-9733-0BBBD67AB35A}" destId="{4E451BF2-9A92-4FEE-8FF9-02D37395650E}" srcOrd="0" destOrd="0" presId="urn:microsoft.com/office/officeart/2009/3/layout/HorizontalOrganizationChart"/>
    <dgm:cxn modelId="{98D3003D-24C6-45C2-8301-4C9C6D956A32}" type="presOf" srcId="{0D5472A7-D63A-4B93-9C9E-BADC8DB46FFF}" destId="{E6654C63-906F-4AE2-B364-E2DF4C0A12CF}" srcOrd="1" destOrd="0" presId="urn:microsoft.com/office/officeart/2009/3/layout/HorizontalOrganizationChart"/>
    <dgm:cxn modelId="{4EFE025E-40E0-4CE3-BE12-A6047ADD2882}" type="presOf" srcId="{71B6CE10-12D9-4913-8F9C-CF066F1A750D}" destId="{2583101B-174A-4269-B9A3-AAAECA30C653}" srcOrd="0" destOrd="0" presId="urn:microsoft.com/office/officeart/2009/3/layout/HorizontalOrganizationChart"/>
    <dgm:cxn modelId="{E3E0B041-2A45-4626-BFCE-3C21D54B9D9C}" type="presOf" srcId="{0D5472A7-D63A-4B93-9C9E-BADC8DB46FFF}" destId="{CCFD152E-CB46-4895-839C-4E1B712DC53C}" srcOrd="0" destOrd="0" presId="urn:microsoft.com/office/officeart/2009/3/layout/HorizontalOrganizationChart"/>
    <dgm:cxn modelId="{491B8A42-55DE-487D-95E5-054FD8C89214}" type="presOf" srcId="{F79BD840-02BE-4C4B-91B1-1A33F389E7E7}" destId="{27F50F2D-B84E-47DF-981E-2E195B267503}" srcOrd="1" destOrd="0" presId="urn:microsoft.com/office/officeart/2009/3/layout/HorizontalOrganizationChart"/>
    <dgm:cxn modelId="{9810A943-8428-4A64-8BD5-90DF8455EBA6}" type="presOf" srcId="{48F1FFFF-DDD8-401E-B3CF-B93300973A38}" destId="{2C625B5A-D491-495A-925B-FB8049BA6433}" srcOrd="1" destOrd="0" presId="urn:microsoft.com/office/officeart/2009/3/layout/HorizontalOrganizationChart"/>
    <dgm:cxn modelId="{98F12268-97B2-4448-8A29-310E2F079F45}" srcId="{14C918E3-D4BB-4E3E-9FFF-55DA2D65A28D}" destId="{1DF4CC21-EBC5-48CC-90D9-A8C58DDDE25F}" srcOrd="1" destOrd="0" parTransId="{1F011E11-324D-488F-8F33-274DFE4D5BD1}" sibTransId="{6D80BE13-EE7D-4E93-B802-F91567553748}"/>
    <dgm:cxn modelId="{62B94F4E-C8CF-493A-AF96-5EF681FEF1F5}" type="presOf" srcId="{3061973A-C7C7-4F41-A59F-E7B3DB6D0B96}" destId="{C2BEA40E-E310-499F-9638-8D85AC2ACA1C}" srcOrd="0" destOrd="0" presId="urn:microsoft.com/office/officeart/2009/3/layout/HorizontalOrganizationChart"/>
    <dgm:cxn modelId="{39775471-8973-4311-993E-4D54D0603F70}" type="presOf" srcId="{BBB074E6-5757-4608-A941-179E96E14AA0}" destId="{BF11F4D8-5DFF-47E9-AF6F-3A7C429EB2DD}" srcOrd="1" destOrd="0" presId="urn:microsoft.com/office/officeart/2009/3/layout/HorizontalOrganizationChart"/>
    <dgm:cxn modelId="{A1848452-9E7C-4ABF-BE56-9247035D958B}" type="presOf" srcId="{1DF4CC21-EBC5-48CC-90D9-A8C58DDDE25F}" destId="{0FAC88DA-C6E5-4698-9D38-4715579A6AEA}" srcOrd="1" destOrd="0" presId="urn:microsoft.com/office/officeart/2009/3/layout/HorizontalOrganizationChart"/>
    <dgm:cxn modelId="{D46E5174-1690-4A20-ADB5-499285988274}" type="presOf" srcId="{1DF4CC21-EBC5-48CC-90D9-A8C58DDDE25F}" destId="{A6D0A8E8-2446-45A5-8B5A-71D602F37035}" srcOrd="0" destOrd="0" presId="urn:microsoft.com/office/officeart/2009/3/layout/HorizontalOrganizationChart"/>
    <dgm:cxn modelId="{74A58A59-81CC-4708-88E3-4C9ED5B09CB6}" srcId="{3460C828-323B-4A8B-982C-6FFF3B1CE1F4}" destId="{595420F8-C686-482A-A03C-F00503B646E6}" srcOrd="2" destOrd="0" parTransId="{8C84C99F-B2AE-44D5-A19A-ADBA27FCBA5C}" sibTransId="{FDA77453-5C06-4B88-BF8F-58834106839C}"/>
    <dgm:cxn modelId="{B2B9655A-F4F9-4B22-98F9-79859B016E1D}" type="presOf" srcId="{8AE4B746-BFC5-4B45-A67E-B391006066FD}" destId="{CF2C1237-C11E-4EC0-98E3-8052595AEA34}" srcOrd="0" destOrd="0" presId="urn:microsoft.com/office/officeart/2009/3/layout/HorizontalOrganizationChart"/>
    <dgm:cxn modelId="{DCDA7E7B-EE22-4294-A5C4-FFD8E312114B}" srcId="{3460C828-323B-4A8B-982C-6FFF3B1CE1F4}" destId="{BBB074E6-5757-4608-A941-179E96E14AA0}" srcOrd="1" destOrd="0" parTransId="{FCC2A733-D2CD-4156-A6C0-DE7A00428385}" sibTransId="{A29497D9-C971-41D1-8340-6FA3A28F017E}"/>
    <dgm:cxn modelId="{259D717E-4B7F-42B1-8974-06D9915752B9}" type="presOf" srcId="{14C918E3-D4BB-4E3E-9FFF-55DA2D65A28D}" destId="{9F60DEFE-3F05-4460-8D62-49DB27E4739D}" srcOrd="0" destOrd="0" presId="urn:microsoft.com/office/officeart/2009/3/layout/HorizontalOrganizationChart"/>
    <dgm:cxn modelId="{F3565192-518C-4B0C-A40F-4E8922630C73}" type="presOf" srcId="{8037D0D9-B1C9-4791-902D-95470F432ABA}" destId="{8D715156-66C6-4AF7-A4B3-5BCF7617D1BF}" srcOrd="0" destOrd="0" presId="urn:microsoft.com/office/officeart/2009/3/layout/HorizontalOrganizationChart"/>
    <dgm:cxn modelId="{B9505894-8669-4767-854F-D2FCFC57191A}" type="presOf" srcId="{C7FD48ED-97E7-4F78-ACC6-5DFCEC2BBA1E}" destId="{F7BDA0F8-A118-4825-9672-8D9FD56B6C7B}" srcOrd="1" destOrd="0" presId="urn:microsoft.com/office/officeart/2009/3/layout/HorizontalOrganizationChart"/>
    <dgm:cxn modelId="{A9428095-7D99-4273-90BB-0739CC753421}" type="presOf" srcId="{C0BE88BF-032C-417B-AC19-5CD55B2922F3}" destId="{31D8D1D9-27D9-434D-BDC4-860000B25C64}" srcOrd="1" destOrd="0" presId="urn:microsoft.com/office/officeart/2009/3/layout/HorizontalOrganizationChart"/>
    <dgm:cxn modelId="{73E61997-EA8B-4972-A05E-7240C657A67D}" srcId="{C0BE88BF-032C-417B-AC19-5CD55B2922F3}" destId="{F79BD840-02BE-4C4B-91B1-1A33F389E7E7}" srcOrd="0" destOrd="0" parTransId="{3061973A-C7C7-4F41-A59F-E7B3DB6D0B96}" sibTransId="{39C26CAA-2D34-49FE-ABB5-004A6D7DD643}"/>
    <dgm:cxn modelId="{5D4CA89D-A8BF-47EA-9E73-AA96A5FDB8CA}" srcId="{C0BE88BF-032C-417B-AC19-5CD55B2922F3}" destId="{341C8CFC-488B-47B3-9733-0BBBD67AB35A}" srcOrd="1" destOrd="0" parTransId="{CE2FB803-14AD-4D92-A4F9-8AEB157EF86A}" sibTransId="{44B311BD-087E-4971-A5F3-BC3EED7B3EB6}"/>
    <dgm:cxn modelId="{C62637A5-2C3A-4118-B3C2-6EA8305EB566}" type="presOf" srcId="{71D17339-9920-434F-843B-F4481C98254C}" destId="{F910B008-7D6B-4BC3-B6B8-EA32A4B9C403}" srcOrd="0" destOrd="0" presId="urn:microsoft.com/office/officeart/2009/3/layout/HorizontalOrganizationChart"/>
    <dgm:cxn modelId="{80E66EAD-1175-4A4A-ACDE-341E4B1FD4DB}" type="presOf" srcId="{24C74315-2C82-4904-B871-EB5DA78B94BD}" destId="{27C16256-AA31-4FD7-87BD-00C81D13BCBC}" srcOrd="0" destOrd="0" presId="urn:microsoft.com/office/officeart/2009/3/layout/HorizontalOrganizationChart"/>
    <dgm:cxn modelId="{2B83DCB0-184B-40A6-B8E3-3B1C3BDDF511}" type="presOf" srcId="{9DF51F5C-25A3-4664-A2A1-67FC170CB81A}" destId="{EAA2682D-5589-4BC8-9A4B-C6583E6C0C7C}" srcOrd="0" destOrd="0" presId="urn:microsoft.com/office/officeart/2009/3/layout/HorizontalOrganizationChart"/>
    <dgm:cxn modelId="{C863A4B1-47B0-46F2-89C5-DC8BBCD9AB9D}" srcId="{BBB074E6-5757-4608-A941-179E96E14AA0}" destId="{5F2F40FA-909B-417A-886D-C3E6586C7098}" srcOrd="0" destOrd="0" parTransId="{9DF51F5C-25A3-4664-A2A1-67FC170CB81A}" sibTransId="{A0B5DDF4-E0BD-4B1A-BE07-5A54413F93AB}"/>
    <dgm:cxn modelId="{945C43B7-7DBD-44D2-9CC5-F8A357EA6E6F}" type="presOf" srcId="{595420F8-C686-482A-A03C-F00503B646E6}" destId="{53667239-3205-477A-ACBF-A1C5D4C088A3}" srcOrd="1" destOrd="0" presId="urn:microsoft.com/office/officeart/2009/3/layout/HorizontalOrganizationChart"/>
    <dgm:cxn modelId="{48D947B8-67A4-42A0-B63F-202ABDC6B075}" srcId="{595420F8-C686-482A-A03C-F00503B646E6}" destId="{0D5472A7-D63A-4B93-9C9E-BADC8DB46FFF}" srcOrd="0" destOrd="0" parTransId="{0887C6DD-791A-4B46-849F-71B31949C2F5}" sibTransId="{41C86BB8-86B3-4FC5-B160-D76AB8279906}"/>
    <dgm:cxn modelId="{110B94BE-C884-4D23-9B81-DA1648EED2FB}" type="presOf" srcId="{CE2FB803-14AD-4D92-A4F9-8AEB157EF86A}" destId="{488730D8-0D42-4A93-B7DA-CE1804510775}" srcOrd="0" destOrd="0" presId="urn:microsoft.com/office/officeart/2009/3/layout/HorizontalOrganizationChart"/>
    <dgm:cxn modelId="{3C1718CE-A9EA-4B66-8DAF-05591D4F66C5}" type="presOf" srcId="{30D23501-395A-45A2-A07D-79822D7D068E}" destId="{363988AD-BFF4-4EF5-B552-EB1999E972BF}" srcOrd="0" destOrd="0" presId="urn:microsoft.com/office/officeart/2009/3/layout/HorizontalOrganizationChart"/>
    <dgm:cxn modelId="{8FEEF5D2-E660-4693-A271-FDF02C5277FD}" type="presOf" srcId="{341C8CFC-488B-47B3-9733-0BBBD67AB35A}" destId="{15C3B8BE-80E9-43AD-8A64-345129FC95CF}" srcOrd="1" destOrd="0" presId="urn:microsoft.com/office/officeart/2009/3/layout/HorizontalOrganizationChart"/>
    <dgm:cxn modelId="{413867D3-F310-4229-B83D-1C06B1C0C5CA}" type="presOf" srcId="{14C918E3-D4BB-4E3E-9FFF-55DA2D65A28D}" destId="{7219E827-FEFE-4F50-AAEE-F0839C5B8C53}" srcOrd="1" destOrd="0" presId="urn:microsoft.com/office/officeart/2009/3/layout/HorizontalOrganizationChart"/>
    <dgm:cxn modelId="{3402A1DB-BFA3-4EC5-AC92-33EE790DB8EB}" srcId="{3460C828-323B-4A8B-982C-6FFF3B1CE1F4}" destId="{14C918E3-D4BB-4E3E-9FFF-55DA2D65A28D}" srcOrd="3" destOrd="0" parTransId="{F83963A5-5910-4764-8A7D-647DCB722014}" sibTransId="{2DD234E1-79D9-4042-9A26-16D3FD764A73}"/>
    <dgm:cxn modelId="{62CA60DE-3F95-4EE8-87D6-F99F2B2D3C67}" type="presOf" srcId="{5F2F40FA-909B-417A-886D-C3E6586C7098}" destId="{AC277BE8-78E6-48A5-85A0-A2546D646046}" srcOrd="0" destOrd="0" presId="urn:microsoft.com/office/officeart/2009/3/layout/HorizontalOrganizationChart"/>
    <dgm:cxn modelId="{D5B528DF-04D4-4494-9F19-6AD764343303}" type="presOf" srcId="{AC4CB7AD-3CEB-4B9C-A440-F4B5AB9465BB}" destId="{0B32F95D-B372-4F90-AD93-57C245ECA41C}" srcOrd="0" destOrd="0" presId="urn:microsoft.com/office/officeart/2009/3/layout/HorizontalOrganizationChart"/>
    <dgm:cxn modelId="{FB63DDE2-A6D8-4E5D-84BD-B77C794775AF}" type="presOf" srcId="{F79BD840-02BE-4C4B-91B1-1A33F389E7E7}" destId="{CB09423F-E726-436B-A8FC-213A7B6498F5}" srcOrd="0" destOrd="0" presId="urn:microsoft.com/office/officeart/2009/3/layout/HorizontalOrganizationChart"/>
    <dgm:cxn modelId="{9279F5E2-8C07-4F6F-9455-EF845C904FBE}" type="presOf" srcId="{3460C828-323B-4A8B-982C-6FFF3B1CE1F4}" destId="{0E34C88D-D845-490D-B8C4-A4A3A482006A}" srcOrd="0" destOrd="0" presId="urn:microsoft.com/office/officeart/2009/3/layout/HorizontalOrganizationChart"/>
    <dgm:cxn modelId="{CC4DFAE4-B858-4751-864E-0FABFD5EF6C7}" srcId="{14C918E3-D4BB-4E3E-9FFF-55DA2D65A28D}" destId="{8037D0D9-B1C9-4791-902D-95470F432ABA}" srcOrd="2" destOrd="0" parTransId="{24C74315-2C82-4904-B871-EB5DA78B94BD}" sibTransId="{8CFEACF9-7FD7-4E57-B8DF-C3201A0D8198}"/>
    <dgm:cxn modelId="{DEE8F6ED-B04E-44A7-9E46-9A4C7863EE84}" srcId="{BBB074E6-5757-4608-A941-179E96E14AA0}" destId="{71B6CE10-12D9-4913-8F9C-CF066F1A750D}" srcOrd="1" destOrd="0" parTransId="{AC4CB7AD-3CEB-4B9C-A440-F4B5AB9465BB}" sibTransId="{D11784AB-1A1D-4700-808D-5F911F0F3552}"/>
    <dgm:cxn modelId="{35EF78F1-4C00-4F91-AE28-E0A8EEDEF6BA}" type="presOf" srcId="{1F011E11-324D-488F-8F33-274DFE4D5BD1}" destId="{3E3E72C9-A8D4-4589-90A3-27C80F590E5B}" srcOrd="0" destOrd="0" presId="urn:microsoft.com/office/officeart/2009/3/layout/HorizontalOrganizationChart"/>
    <dgm:cxn modelId="{812951F7-15BE-4747-A51A-58A4E98EE7A3}" type="presOf" srcId="{0887C6DD-791A-4B46-849F-71B31949C2F5}" destId="{6ED8157F-B483-47AD-A8C7-54214B5701F5}" srcOrd="0" destOrd="0" presId="urn:microsoft.com/office/officeart/2009/3/layout/HorizontalOrganizationChart"/>
    <dgm:cxn modelId="{31A191A5-5849-4F68-8966-212807AFE7AD}" type="presParOf" srcId="{0E34C88D-D845-490D-B8C4-A4A3A482006A}" destId="{A9A8C87D-9854-4B9C-9261-B4298721CF9F}" srcOrd="0" destOrd="0" presId="urn:microsoft.com/office/officeart/2009/3/layout/HorizontalOrganizationChart"/>
    <dgm:cxn modelId="{D0E3C1C9-9A96-4EC3-AE04-2955E42FCEA3}" type="presParOf" srcId="{A9A8C87D-9854-4B9C-9261-B4298721CF9F}" destId="{8CDD8969-D866-43C0-8FF3-2DB721D0CDCE}" srcOrd="0" destOrd="0" presId="urn:microsoft.com/office/officeart/2009/3/layout/HorizontalOrganizationChart"/>
    <dgm:cxn modelId="{E1214526-A043-49D2-8D98-06937C18A6E3}" type="presParOf" srcId="{8CDD8969-D866-43C0-8FF3-2DB721D0CDCE}" destId="{3C2E762B-2788-48C7-AF42-CF344FF9F958}" srcOrd="0" destOrd="0" presId="urn:microsoft.com/office/officeart/2009/3/layout/HorizontalOrganizationChart"/>
    <dgm:cxn modelId="{28752675-7658-47C4-98FF-0AF361233D7B}" type="presParOf" srcId="{8CDD8969-D866-43C0-8FF3-2DB721D0CDCE}" destId="{31D8D1D9-27D9-434D-BDC4-860000B25C64}" srcOrd="1" destOrd="0" presId="urn:microsoft.com/office/officeart/2009/3/layout/HorizontalOrganizationChart"/>
    <dgm:cxn modelId="{DFDAE319-3A4F-4BA4-BD69-808A194F6456}" type="presParOf" srcId="{A9A8C87D-9854-4B9C-9261-B4298721CF9F}" destId="{120AFAD0-F671-424E-A00C-CBAF06328936}" srcOrd="1" destOrd="0" presId="urn:microsoft.com/office/officeart/2009/3/layout/HorizontalOrganizationChart"/>
    <dgm:cxn modelId="{49AABCBB-0485-4370-9463-64B1440A2E8D}" type="presParOf" srcId="{120AFAD0-F671-424E-A00C-CBAF06328936}" destId="{C2BEA40E-E310-499F-9638-8D85AC2ACA1C}" srcOrd="0" destOrd="0" presId="urn:microsoft.com/office/officeart/2009/3/layout/HorizontalOrganizationChart"/>
    <dgm:cxn modelId="{EA30E877-5A9D-4FFA-9577-8B012712EEC7}" type="presParOf" srcId="{120AFAD0-F671-424E-A00C-CBAF06328936}" destId="{B1261128-A6FA-47E5-A0C4-4DCB3913D077}" srcOrd="1" destOrd="0" presId="urn:microsoft.com/office/officeart/2009/3/layout/HorizontalOrganizationChart"/>
    <dgm:cxn modelId="{D80D0316-2862-4BA0-9F1C-04851643CCED}" type="presParOf" srcId="{B1261128-A6FA-47E5-A0C4-4DCB3913D077}" destId="{101842B9-51F8-4249-A8E6-E69F09F616DE}" srcOrd="0" destOrd="0" presId="urn:microsoft.com/office/officeart/2009/3/layout/HorizontalOrganizationChart"/>
    <dgm:cxn modelId="{CC153E2F-0700-4F25-9806-FC87A6A408DC}" type="presParOf" srcId="{101842B9-51F8-4249-A8E6-E69F09F616DE}" destId="{CB09423F-E726-436B-A8FC-213A7B6498F5}" srcOrd="0" destOrd="0" presId="urn:microsoft.com/office/officeart/2009/3/layout/HorizontalOrganizationChart"/>
    <dgm:cxn modelId="{4E9A3540-879E-411D-8516-49A8A2F8E11A}" type="presParOf" srcId="{101842B9-51F8-4249-A8E6-E69F09F616DE}" destId="{27F50F2D-B84E-47DF-981E-2E195B267503}" srcOrd="1" destOrd="0" presId="urn:microsoft.com/office/officeart/2009/3/layout/HorizontalOrganizationChart"/>
    <dgm:cxn modelId="{3704E277-D00A-4A75-ABD2-30AFE3A003F2}" type="presParOf" srcId="{B1261128-A6FA-47E5-A0C4-4DCB3913D077}" destId="{100AA487-D966-426B-9EDD-A7F54BDAA877}" srcOrd="1" destOrd="0" presId="urn:microsoft.com/office/officeart/2009/3/layout/HorizontalOrganizationChart"/>
    <dgm:cxn modelId="{6B92C7CF-2032-4F9A-B73B-01CA0862F9F9}" type="presParOf" srcId="{B1261128-A6FA-47E5-A0C4-4DCB3913D077}" destId="{6D6528FF-52C3-4066-90CA-81CF08517D7D}" srcOrd="2" destOrd="0" presId="urn:microsoft.com/office/officeart/2009/3/layout/HorizontalOrganizationChart"/>
    <dgm:cxn modelId="{94557F66-A84E-4DED-8F34-F97E7C236C14}" type="presParOf" srcId="{120AFAD0-F671-424E-A00C-CBAF06328936}" destId="{488730D8-0D42-4A93-B7DA-CE1804510775}" srcOrd="2" destOrd="0" presId="urn:microsoft.com/office/officeart/2009/3/layout/HorizontalOrganizationChart"/>
    <dgm:cxn modelId="{2C35577D-C8E0-48F1-8002-C91A9A2BDC40}" type="presParOf" srcId="{120AFAD0-F671-424E-A00C-CBAF06328936}" destId="{FC7D260E-4A6E-4146-87A2-5BF740169B5B}" srcOrd="3" destOrd="0" presId="urn:microsoft.com/office/officeart/2009/3/layout/HorizontalOrganizationChart"/>
    <dgm:cxn modelId="{CA14F75F-2214-4AF7-8749-5B8C44D64424}" type="presParOf" srcId="{FC7D260E-4A6E-4146-87A2-5BF740169B5B}" destId="{314CA405-D9A3-44C8-A80F-23504AC52BBE}" srcOrd="0" destOrd="0" presId="urn:microsoft.com/office/officeart/2009/3/layout/HorizontalOrganizationChart"/>
    <dgm:cxn modelId="{C7B89B92-F386-4E91-AFCE-4173F26287D1}" type="presParOf" srcId="{314CA405-D9A3-44C8-A80F-23504AC52BBE}" destId="{4E451BF2-9A92-4FEE-8FF9-02D37395650E}" srcOrd="0" destOrd="0" presId="urn:microsoft.com/office/officeart/2009/3/layout/HorizontalOrganizationChart"/>
    <dgm:cxn modelId="{B2CC1865-89A2-4E07-BA96-E031A3122934}" type="presParOf" srcId="{314CA405-D9A3-44C8-A80F-23504AC52BBE}" destId="{15C3B8BE-80E9-43AD-8A64-345129FC95CF}" srcOrd="1" destOrd="0" presId="urn:microsoft.com/office/officeart/2009/3/layout/HorizontalOrganizationChart"/>
    <dgm:cxn modelId="{FBABEB65-58DA-4C6D-A07C-088754A4E079}" type="presParOf" srcId="{FC7D260E-4A6E-4146-87A2-5BF740169B5B}" destId="{26B5B0BD-23E3-47A2-A8B6-88327B34651A}" srcOrd="1" destOrd="0" presId="urn:microsoft.com/office/officeart/2009/3/layout/HorizontalOrganizationChart"/>
    <dgm:cxn modelId="{CE333315-05B4-4A89-8802-75D12A98A2D8}" type="presParOf" srcId="{FC7D260E-4A6E-4146-87A2-5BF740169B5B}" destId="{11963320-80FC-4971-837E-FC53E7E07E2F}" srcOrd="2" destOrd="0" presId="urn:microsoft.com/office/officeart/2009/3/layout/HorizontalOrganizationChart"/>
    <dgm:cxn modelId="{56D73AB1-5589-4FEA-83C6-D46E5B8CDD1F}" type="presParOf" srcId="{120AFAD0-F671-424E-A00C-CBAF06328936}" destId="{CF2C1237-C11E-4EC0-98E3-8052595AEA34}" srcOrd="4" destOrd="0" presId="urn:microsoft.com/office/officeart/2009/3/layout/HorizontalOrganizationChart"/>
    <dgm:cxn modelId="{84FA8069-4D8C-45A8-93FD-7EC82CE9FCD0}" type="presParOf" srcId="{120AFAD0-F671-424E-A00C-CBAF06328936}" destId="{3A52CD88-6009-4B7A-B455-35CA5BCCA7C3}" srcOrd="5" destOrd="0" presId="urn:microsoft.com/office/officeart/2009/3/layout/HorizontalOrganizationChart"/>
    <dgm:cxn modelId="{B1B6A07F-3F33-49CE-A0CC-28053BB26A7C}" type="presParOf" srcId="{3A52CD88-6009-4B7A-B455-35CA5BCCA7C3}" destId="{2F2EEECF-B9F2-42A9-9F78-68D055A2441B}" srcOrd="0" destOrd="0" presId="urn:microsoft.com/office/officeart/2009/3/layout/HorizontalOrganizationChart"/>
    <dgm:cxn modelId="{ADAD29C6-7E60-4245-AD5C-49FF3C2361F7}" type="presParOf" srcId="{2F2EEECF-B9F2-42A9-9F78-68D055A2441B}" destId="{ECD5CABC-E22F-48F4-BC85-9941FD524505}" srcOrd="0" destOrd="0" presId="urn:microsoft.com/office/officeart/2009/3/layout/HorizontalOrganizationChart"/>
    <dgm:cxn modelId="{113B2F26-0EC2-4B09-9DC1-6BBFE3AAE8DF}" type="presParOf" srcId="{2F2EEECF-B9F2-42A9-9F78-68D055A2441B}" destId="{F7BDA0F8-A118-4825-9672-8D9FD56B6C7B}" srcOrd="1" destOrd="0" presId="urn:microsoft.com/office/officeart/2009/3/layout/HorizontalOrganizationChart"/>
    <dgm:cxn modelId="{787DC9B2-ED82-4A24-8838-CB799E6DA4DD}" type="presParOf" srcId="{3A52CD88-6009-4B7A-B455-35CA5BCCA7C3}" destId="{B08CDDB5-5234-403B-A139-6C132995E24E}" srcOrd="1" destOrd="0" presId="urn:microsoft.com/office/officeart/2009/3/layout/HorizontalOrganizationChart"/>
    <dgm:cxn modelId="{87CE9FB4-4FEA-424E-B850-566AD8F9828A}" type="presParOf" srcId="{3A52CD88-6009-4B7A-B455-35CA5BCCA7C3}" destId="{1A5CB8FD-6EA5-4E75-ACF0-233C1B9D99F2}" srcOrd="2" destOrd="0" presId="urn:microsoft.com/office/officeart/2009/3/layout/HorizontalOrganizationChart"/>
    <dgm:cxn modelId="{32123215-BB1C-411F-AD8C-8E908EC0E449}" type="presParOf" srcId="{A9A8C87D-9854-4B9C-9261-B4298721CF9F}" destId="{1684CB01-EFC0-4230-97A7-1F60CDFE7BCA}" srcOrd="2" destOrd="0" presId="urn:microsoft.com/office/officeart/2009/3/layout/HorizontalOrganizationChart"/>
    <dgm:cxn modelId="{85DCF9D4-462C-4627-A816-932F8D000249}" type="presParOf" srcId="{0E34C88D-D845-490D-B8C4-A4A3A482006A}" destId="{A21477C5-1BB9-432C-9B5B-335AF29D844D}" srcOrd="1" destOrd="0" presId="urn:microsoft.com/office/officeart/2009/3/layout/HorizontalOrganizationChart"/>
    <dgm:cxn modelId="{9D5B18FF-C894-4A9C-91FC-FC36A872CDA6}" type="presParOf" srcId="{A21477C5-1BB9-432C-9B5B-335AF29D844D}" destId="{8E26136E-8616-4D96-B2E8-E4A93BE17D9F}" srcOrd="0" destOrd="0" presId="urn:microsoft.com/office/officeart/2009/3/layout/HorizontalOrganizationChart"/>
    <dgm:cxn modelId="{C32D14E8-4EDF-4FA2-BF30-FC633BFD8D8A}" type="presParOf" srcId="{8E26136E-8616-4D96-B2E8-E4A93BE17D9F}" destId="{8C2F2CA6-B6BE-4F39-B168-A996F29052C1}" srcOrd="0" destOrd="0" presId="urn:microsoft.com/office/officeart/2009/3/layout/HorizontalOrganizationChart"/>
    <dgm:cxn modelId="{F1BFC8B8-545A-4CE7-8219-AEC7D6E401A3}" type="presParOf" srcId="{8E26136E-8616-4D96-B2E8-E4A93BE17D9F}" destId="{BF11F4D8-5DFF-47E9-AF6F-3A7C429EB2DD}" srcOrd="1" destOrd="0" presId="urn:microsoft.com/office/officeart/2009/3/layout/HorizontalOrganizationChart"/>
    <dgm:cxn modelId="{F8FEF6B1-4E26-478E-B264-C48461E22430}" type="presParOf" srcId="{A21477C5-1BB9-432C-9B5B-335AF29D844D}" destId="{59D134A7-18DB-4393-A6A6-7562E5E5B7A0}" srcOrd="1" destOrd="0" presId="urn:microsoft.com/office/officeart/2009/3/layout/HorizontalOrganizationChart"/>
    <dgm:cxn modelId="{05DF8A4C-65E6-4E73-96FF-78F610DE6F12}" type="presParOf" srcId="{59D134A7-18DB-4393-A6A6-7562E5E5B7A0}" destId="{EAA2682D-5589-4BC8-9A4B-C6583E6C0C7C}" srcOrd="0" destOrd="0" presId="urn:microsoft.com/office/officeart/2009/3/layout/HorizontalOrganizationChart"/>
    <dgm:cxn modelId="{F3FB74FD-3CDD-4056-992E-B302A8C7D4DE}" type="presParOf" srcId="{59D134A7-18DB-4393-A6A6-7562E5E5B7A0}" destId="{87794CA8-5D35-402E-9C21-427A581F7BC5}" srcOrd="1" destOrd="0" presId="urn:microsoft.com/office/officeart/2009/3/layout/HorizontalOrganizationChart"/>
    <dgm:cxn modelId="{BF7F496A-A364-4BE9-AFAB-D8A06913F42E}" type="presParOf" srcId="{87794CA8-5D35-402E-9C21-427A581F7BC5}" destId="{DF8A5378-4AAC-4EB4-8CA0-48A9B913FDAC}" srcOrd="0" destOrd="0" presId="urn:microsoft.com/office/officeart/2009/3/layout/HorizontalOrganizationChart"/>
    <dgm:cxn modelId="{86EF475C-FF63-45E1-9195-C9C223E0B279}" type="presParOf" srcId="{DF8A5378-4AAC-4EB4-8CA0-48A9B913FDAC}" destId="{AC277BE8-78E6-48A5-85A0-A2546D646046}" srcOrd="0" destOrd="0" presId="urn:microsoft.com/office/officeart/2009/3/layout/HorizontalOrganizationChart"/>
    <dgm:cxn modelId="{187F43DA-FC56-4918-B35D-F611BFC02A28}" type="presParOf" srcId="{DF8A5378-4AAC-4EB4-8CA0-48A9B913FDAC}" destId="{8C1464F1-F204-4A97-977F-3CF1EB6A30DC}" srcOrd="1" destOrd="0" presId="urn:microsoft.com/office/officeart/2009/3/layout/HorizontalOrganizationChart"/>
    <dgm:cxn modelId="{CB1950CD-C88A-4402-869D-CC76EE3D9FDA}" type="presParOf" srcId="{87794CA8-5D35-402E-9C21-427A581F7BC5}" destId="{6DA7622C-3670-4338-8446-E797D1D178E3}" srcOrd="1" destOrd="0" presId="urn:microsoft.com/office/officeart/2009/3/layout/HorizontalOrganizationChart"/>
    <dgm:cxn modelId="{1FDB82B7-AB8A-438D-A77B-ED957AFF0244}" type="presParOf" srcId="{87794CA8-5D35-402E-9C21-427A581F7BC5}" destId="{0ABF1752-45C9-4FB6-937E-CDFB006102B8}" srcOrd="2" destOrd="0" presId="urn:microsoft.com/office/officeart/2009/3/layout/HorizontalOrganizationChart"/>
    <dgm:cxn modelId="{34CA930F-752D-404A-A658-65262C82CD2C}" type="presParOf" srcId="{59D134A7-18DB-4393-A6A6-7562E5E5B7A0}" destId="{0B32F95D-B372-4F90-AD93-57C245ECA41C}" srcOrd="2" destOrd="0" presId="urn:microsoft.com/office/officeart/2009/3/layout/HorizontalOrganizationChart"/>
    <dgm:cxn modelId="{1B4CDA43-12CC-4A11-967A-48E5CFDB73B3}" type="presParOf" srcId="{59D134A7-18DB-4393-A6A6-7562E5E5B7A0}" destId="{8FC4F966-9C93-4F14-81A6-0A7DC4216F6D}" srcOrd="3" destOrd="0" presId="urn:microsoft.com/office/officeart/2009/3/layout/HorizontalOrganizationChart"/>
    <dgm:cxn modelId="{DF768BA6-B67A-4943-8B00-5EACCCBCD79B}" type="presParOf" srcId="{8FC4F966-9C93-4F14-81A6-0A7DC4216F6D}" destId="{4C6685CB-0982-4692-B84B-B8D8C63BE555}" srcOrd="0" destOrd="0" presId="urn:microsoft.com/office/officeart/2009/3/layout/HorizontalOrganizationChart"/>
    <dgm:cxn modelId="{6D5A3617-7B18-4226-8648-766D25977243}" type="presParOf" srcId="{4C6685CB-0982-4692-B84B-B8D8C63BE555}" destId="{2583101B-174A-4269-B9A3-AAAECA30C653}" srcOrd="0" destOrd="0" presId="urn:microsoft.com/office/officeart/2009/3/layout/HorizontalOrganizationChart"/>
    <dgm:cxn modelId="{3B685016-A465-4855-80A9-EF461F62A74E}" type="presParOf" srcId="{4C6685CB-0982-4692-B84B-B8D8C63BE555}" destId="{9EF0BF6B-363E-4CA6-B60A-B67EFDCF714B}" srcOrd="1" destOrd="0" presId="urn:microsoft.com/office/officeart/2009/3/layout/HorizontalOrganizationChart"/>
    <dgm:cxn modelId="{7A5447DE-A43A-4065-B016-EBF62D398D33}" type="presParOf" srcId="{8FC4F966-9C93-4F14-81A6-0A7DC4216F6D}" destId="{DD193D22-4CC0-4AD4-967E-13F8682C9078}" srcOrd="1" destOrd="0" presId="urn:microsoft.com/office/officeart/2009/3/layout/HorizontalOrganizationChart"/>
    <dgm:cxn modelId="{725A2EE0-40E0-411B-A2D6-FD47AB07F089}" type="presParOf" srcId="{8FC4F966-9C93-4F14-81A6-0A7DC4216F6D}" destId="{0DF3B2F3-8B4B-41FA-BD49-0F8D31067BC4}" srcOrd="2" destOrd="0" presId="urn:microsoft.com/office/officeart/2009/3/layout/HorizontalOrganizationChart"/>
    <dgm:cxn modelId="{612EFCCC-4692-4807-AD90-D6944836A77B}" type="presParOf" srcId="{A21477C5-1BB9-432C-9B5B-335AF29D844D}" destId="{1D2B8C00-3864-427F-94E6-B7D205D31B1C}" srcOrd="2" destOrd="0" presId="urn:microsoft.com/office/officeart/2009/3/layout/HorizontalOrganizationChart"/>
    <dgm:cxn modelId="{2782C2B9-CD7E-4042-BD2C-A311BB902DEA}" type="presParOf" srcId="{0E34C88D-D845-490D-B8C4-A4A3A482006A}" destId="{B5F352FE-D0DB-4E18-9FD3-288EC9C9114D}" srcOrd="2" destOrd="0" presId="urn:microsoft.com/office/officeart/2009/3/layout/HorizontalOrganizationChart"/>
    <dgm:cxn modelId="{11BB778A-8668-48A7-9327-6C272C3A574B}" type="presParOf" srcId="{B5F352FE-D0DB-4E18-9FD3-288EC9C9114D}" destId="{35CE6F39-1F1A-417C-A1AE-65F582650F0F}" srcOrd="0" destOrd="0" presId="urn:microsoft.com/office/officeart/2009/3/layout/HorizontalOrganizationChart"/>
    <dgm:cxn modelId="{B9586FAC-2A1B-493E-A325-5528AC122A32}" type="presParOf" srcId="{35CE6F39-1F1A-417C-A1AE-65F582650F0F}" destId="{B7663069-4A83-47A4-A7F4-AE974A89A34A}" srcOrd="0" destOrd="0" presId="urn:microsoft.com/office/officeart/2009/3/layout/HorizontalOrganizationChart"/>
    <dgm:cxn modelId="{D2FD30C1-EBAA-49EB-8EF7-69CEC438DCDD}" type="presParOf" srcId="{35CE6F39-1F1A-417C-A1AE-65F582650F0F}" destId="{53667239-3205-477A-ACBF-A1C5D4C088A3}" srcOrd="1" destOrd="0" presId="urn:microsoft.com/office/officeart/2009/3/layout/HorizontalOrganizationChart"/>
    <dgm:cxn modelId="{44A78638-7882-4D4A-B578-4A8A7E917890}" type="presParOf" srcId="{B5F352FE-D0DB-4E18-9FD3-288EC9C9114D}" destId="{5ED9BF4A-13D5-494E-AB02-502D9DEF8F7E}" srcOrd="1" destOrd="0" presId="urn:microsoft.com/office/officeart/2009/3/layout/HorizontalOrganizationChart"/>
    <dgm:cxn modelId="{DB31EBDE-BFBD-4F53-AAD0-9A119162D06A}" type="presParOf" srcId="{5ED9BF4A-13D5-494E-AB02-502D9DEF8F7E}" destId="{6ED8157F-B483-47AD-A8C7-54214B5701F5}" srcOrd="0" destOrd="0" presId="urn:microsoft.com/office/officeart/2009/3/layout/HorizontalOrganizationChart"/>
    <dgm:cxn modelId="{39C5BD5D-8355-412B-AE02-37AD0DFD5F30}" type="presParOf" srcId="{5ED9BF4A-13D5-494E-AB02-502D9DEF8F7E}" destId="{46058D99-405D-406D-9BC4-ACD10B853654}" srcOrd="1" destOrd="0" presId="urn:microsoft.com/office/officeart/2009/3/layout/HorizontalOrganizationChart"/>
    <dgm:cxn modelId="{84B14E05-B703-4BC5-B1EE-BE8261C67951}" type="presParOf" srcId="{46058D99-405D-406D-9BC4-ACD10B853654}" destId="{8328BFD7-8EE0-48F1-B1B0-D489485F80F1}" srcOrd="0" destOrd="0" presId="urn:microsoft.com/office/officeart/2009/3/layout/HorizontalOrganizationChart"/>
    <dgm:cxn modelId="{1FCEC3E6-B917-4DEC-BBCE-4F7806A8435F}" type="presParOf" srcId="{8328BFD7-8EE0-48F1-B1B0-D489485F80F1}" destId="{CCFD152E-CB46-4895-839C-4E1B712DC53C}" srcOrd="0" destOrd="0" presId="urn:microsoft.com/office/officeart/2009/3/layout/HorizontalOrganizationChart"/>
    <dgm:cxn modelId="{90073260-B212-4EB8-BB05-0AF63ACC41DF}" type="presParOf" srcId="{8328BFD7-8EE0-48F1-B1B0-D489485F80F1}" destId="{E6654C63-906F-4AE2-B364-E2DF4C0A12CF}" srcOrd="1" destOrd="0" presId="urn:microsoft.com/office/officeart/2009/3/layout/HorizontalOrganizationChart"/>
    <dgm:cxn modelId="{125F45CA-3A61-4D69-A48B-FA7EE96261ED}" type="presParOf" srcId="{46058D99-405D-406D-9BC4-ACD10B853654}" destId="{5E6DEA79-97A4-45E9-8089-7C5B3E499ECF}" srcOrd="1" destOrd="0" presId="urn:microsoft.com/office/officeart/2009/3/layout/HorizontalOrganizationChart"/>
    <dgm:cxn modelId="{54D5F304-85EC-4ACD-BC1D-5249BC813343}" type="presParOf" srcId="{46058D99-405D-406D-9BC4-ACD10B853654}" destId="{AACA623F-6E02-4DBD-9208-8ECF31FAE562}" srcOrd="2" destOrd="0" presId="urn:microsoft.com/office/officeart/2009/3/layout/HorizontalOrganizationChart"/>
    <dgm:cxn modelId="{E01AE234-CC01-4B84-98CD-E7543EF5A701}" type="presParOf" srcId="{5ED9BF4A-13D5-494E-AB02-502D9DEF8F7E}" destId="{363988AD-BFF4-4EF5-B552-EB1999E972BF}" srcOrd="2" destOrd="0" presId="urn:microsoft.com/office/officeart/2009/3/layout/HorizontalOrganizationChart"/>
    <dgm:cxn modelId="{C4F60D7D-D7DB-458F-A9F5-7120DDB7E0B7}" type="presParOf" srcId="{5ED9BF4A-13D5-494E-AB02-502D9DEF8F7E}" destId="{EC93C03D-6382-403C-AB03-D7E3020733DB}" srcOrd="3" destOrd="0" presId="urn:microsoft.com/office/officeart/2009/3/layout/HorizontalOrganizationChart"/>
    <dgm:cxn modelId="{E6AB308C-BE46-46DC-A9DF-C8F848626A1C}" type="presParOf" srcId="{EC93C03D-6382-403C-AB03-D7E3020733DB}" destId="{F433F7D5-4DAA-4C2A-87CE-25CA50F24CFF}" srcOrd="0" destOrd="0" presId="urn:microsoft.com/office/officeart/2009/3/layout/HorizontalOrganizationChart"/>
    <dgm:cxn modelId="{2DE572C1-7C2D-49DD-9FBD-B648DDECF3AE}" type="presParOf" srcId="{F433F7D5-4DAA-4C2A-87CE-25CA50F24CFF}" destId="{90D33A86-BA1F-42C1-BE94-4A56B4E6C5E5}" srcOrd="0" destOrd="0" presId="urn:microsoft.com/office/officeart/2009/3/layout/HorizontalOrganizationChart"/>
    <dgm:cxn modelId="{CCBCD3F9-3247-47B4-9786-25FD4DC63684}" type="presParOf" srcId="{F433F7D5-4DAA-4C2A-87CE-25CA50F24CFF}" destId="{2C625B5A-D491-495A-925B-FB8049BA6433}" srcOrd="1" destOrd="0" presId="urn:microsoft.com/office/officeart/2009/3/layout/HorizontalOrganizationChart"/>
    <dgm:cxn modelId="{BC830A15-4D50-4E29-946B-0F8828E337A9}" type="presParOf" srcId="{EC93C03D-6382-403C-AB03-D7E3020733DB}" destId="{9ED99AE1-6664-429C-9E89-2CD3CDA17BC1}" srcOrd="1" destOrd="0" presId="urn:microsoft.com/office/officeart/2009/3/layout/HorizontalOrganizationChart"/>
    <dgm:cxn modelId="{71678386-51B6-4EE3-9E0E-BE25A97BB1EA}" type="presParOf" srcId="{EC93C03D-6382-403C-AB03-D7E3020733DB}" destId="{B455A7F5-A0EC-4E39-BF39-13DE01198988}" srcOrd="2" destOrd="0" presId="urn:microsoft.com/office/officeart/2009/3/layout/HorizontalOrganizationChart"/>
    <dgm:cxn modelId="{8142BCA1-F370-4614-82AA-1A191A34ACED}" type="presParOf" srcId="{B5F352FE-D0DB-4E18-9FD3-288EC9C9114D}" destId="{FE186D5D-D646-4E75-82CF-02C4F1EFF74C}" srcOrd="2" destOrd="0" presId="urn:microsoft.com/office/officeart/2009/3/layout/HorizontalOrganizationChart"/>
    <dgm:cxn modelId="{61EBEA7E-6A90-4E90-BAD0-BF9B6FEEBB41}" type="presParOf" srcId="{0E34C88D-D845-490D-B8C4-A4A3A482006A}" destId="{E82A9DCC-DF03-40BA-90AB-1CC7778E2B20}" srcOrd="3" destOrd="0" presId="urn:microsoft.com/office/officeart/2009/3/layout/HorizontalOrganizationChart"/>
    <dgm:cxn modelId="{69937BB9-EE1B-42CE-8D21-63876F338A33}" type="presParOf" srcId="{E82A9DCC-DF03-40BA-90AB-1CC7778E2B20}" destId="{96D95BCA-FE1E-4131-AB57-EF956EB3B118}" srcOrd="0" destOrd="0" presId="urn:microsoft.com/office/officeart/2009/3/layout/HorizontalOrganizationChart"/>
    <dgm:cxn modelId="{4BFC4BD6-F83C-42B1-9C66-E74F45A89F6D}" type="presParOf" srcId="{96D95BCA-FE1E-4131-AB57-EF956EB3B118}" destId="{9F60DEFE-3F05-4460-8D62-49DB27E4739D}" srcOrd="0" destOrd="0" presId="urn:microsoft.com/office/officeart/2009/3/layout/HorizontalOrganizationChart"/>
    <dgm:cxn modelId="{FA296C2C-665E-4F29-B2F1-AEBCB9821B32}" type="presParOf" srcId="{96D95BCA-FE1E-4131-AB57-EF956EB3B118}" destId="{7219E827-FEFE-4F50-AAEE-F0839C5B8C53}" srcOrd="1" destOrd="0" presId="urn:microsoft.com/office/officeart/2009/3/layout/HorizontalOrganizationChart"/>
    <dgm:cxn modelId="{D21C08BA-F0A8-4A5D-87E9-2445334EC8BB}" type="presParOf" srcId="{E82A9DCC-DF03-40BA-90AB-1CC7778E2B20}" destId="{5399AA48-44AA-4DD0-BDAD-B0E50A67210D}" srcOrd="1" destOrd="0" presId="urn:microsoft.com/office/officeart/2009/3/layout/HorizontalOrganizationChart"/>
    <dgm:cxn modelId="{FEE48138-BADE-48B4-9F7A-8E129C58F395}" type="presParOf" srcId="{5399AA48-44AA-4DD0-BDAD-B0E50A67210D}" destId="{9DD5C1AC-C442-478E-8B2E-7560BEBED631}" srcOrd="0" destOrd="0" presId="urn:microsoft.com/office/officeart/2009/3/layout/HorizontalOrganizationChart"/>
    <dgm:cxn modelId="{E374490C-0302-4EE0-AB89-9379E5D9A107}" type="presParOf" srcId="{5399AA48-44AA-4DD0-BDAD-B0E50A67210D}" destId="{B664E7C5-826B-4171-B530-1F77F20FDB87}" srcOrd="1" destOrd="0" presId="urn:microsoft.com/office/officeart/2009/3/layout/HorizontalOrganizationChart"/>
    <dgm:cxn modelId="{069D395F-0EFE-4208-A8E7-8CB5F5E93EBF}" type="presParOf" srcId="{B664E7C5-826B-4171-B530-1F77F20FDB87}" destId="{30FB237B-9890-4B53-AC59-E7EA5B70F6EE}" srcOrd="0" destOrd="0" presId="urn:microsoft.com/office/officeart/2009/3/layout/HorizontalOrganizationChart"/>
    <dgm:cxn modelId="{58410890-A3C5-4DAC-9C35-A172AAC8F089}" type="presParOf" srcId="{30FB237B-9890-4B53-AC59-E7EA5B70F6EE}" destId="{F910B008-7D6B-4BC3-B6B8-EA32A4B9C403}" srcOrd="0" destOrd="0" presId="urn:microsoft.com/office/officeart/2009/3/layout/HorizontalOrganizationChart"/>
    <dgm:cxn modelId="{209BE61D-367B-423C-B05C-6DF9AAB5F44E}" type="presParOf" srcId="{30FB237B-9890-4B53-AC59-E7EA5B70F6EE}" destId="{05EE8698-7291-48DD-840E-53A14A0B374B}" srcOrd="1" destOrd="0" presId="urn:microsoft.com/office/officeart/2009/3/layout/HorizontalOrganizationChart"/>
    <dgm:cxn modelId="{2BEB5BB2-DBA6-4698-BD65-BB983FABC0E3}" type="presParOf" srcId="{B664E7C5-826B-4171-B530-1F77F20FDB87}" destId="{F82E2C4F-E48B-4D4B-AB55-00347D6408BA}" srcOrd="1" destOrd="0" presId="urn:microsoft.com/office/officeart/2009/3/layout/HorizontalOrganizationChart"/>
    <dgm:cxn modelId="{84F2B0EC-9A20-4585-94EC-36E886898E80}" type="presParOf" srcId="{B664E7C5-826B-4171-B530-1F77F20FDB87}" destId="{F6149440-F976-4742-A433-2DC451D4E15C}" srcOrd="2" destOrd="0" presId="urn:microsoft.com/office/officeart/2009/3/layout/HorizontalOrganizationChart"/>
    <dgm:cxn modelId="{6A9B3493-575B-418E-91F5-F62311FD7866}" type="presParOf" srcId="{5399AA48-44AA-4DD0-BDAD-B0E50A67210D}" destId="{3E3E72C9-A8D4-4589-90A3-27C80F590E5B}" srcOrd="2" destOrd="0" presId="urn:microsoft.com/office/officeart/2009/3/layout/HorizontalOrganizationChart"/>
    <dgm:cxn modelId="{17655884-077D-4355-B86C-6CCBD9EA4DF8}" type="presParOf" srcId="{5399AA48-44AA-4DD0-BDAD-B0E50A67210D}" destId="{45E21EEF-F693-438E-8F63-CDE2B7A1DA72}" srcOrd="3" destOrd="0" presId="urn:microsoft.com/office/officeart/2009/3/layout/HorizontalOrganizationChart"/>
    <dgm:cxn modelId="{CCECCCF2-552D-489C-B032-A113AA6496D6}" type="presParOf" srcId="{45E21EEF-F693-438E-8F63-CDE2B7A1DA72}" destId="{C89B1409-AF77-4F2C-BD62-8829AA146113}" srcOrd="0" destOrd="0" presId="urn:microsoft.com/office/officeart/2009/3/layout/HorizontalOrganizationChart"/>
    <dgm:cxn modelId="{0E5E5B42-411D-461E-AA5E-15A65B5AA9DF}" type="presParOf" srcId="{C89B1409-AF77-4F2C-BD62-8829AA146113}" destId="{A6D0A8E8-2446-45A5-8B5A-71D602F37035}" srcOrd="0" destOrd="0" presId="urn:microsoft.com/office/officeart/2009/3/layout/HorizontalOrganizationChart"/>
    <dgm:cxn modelId="{47D9DBB1-0144-4A93-B095-C44ECC8E7E9C}" type="presParOf" srcId="{C89B1409-AF77-4F2C-BD62-8829AA146113}" destId="{0FAC88DA-C6E5-4698-9D38-4715579A6AEA}" srcOrd="1" destOrd="0" presId="urn:microsoft.com/office/officeart/2009/3/layout/HorizontalOrganizationChart"/>
    <dgm:cxn modelId="{160CB242-7783-40B9-B108-BA67E3004C24}" type="presParOf" srcId="{45E21EEF-F693-438E-8F63-CDE2B7A1DA72}" destId="{FAA5346F-1C16-4150-944D-38359AE7220F}" srcOrd="1" destOrd="0" presId="urn:microsoft.com/office/officeart/2009/3/layout/HorizontalOrganizationChart"/>
    <dgm:cxn modelId="{A772D464-8139-4ED0-9664-261F20568C19}" type="presParOf" srcId="{45E21EEF-F693-438E-8F63-CDE2B7A1DA72}" destId="{151D07A5-83C7-4F2D-A0DE-BCF36B1DC728}" srcOrd="2" destOrd="0" presId="urn:microsoft.com/office/officeart/2009/3/layout/HorizontalOrganizationChart"/>
    <dgm:cxn modelId="{C6D22568-3537-4AFC-8223-FDE103C5D90D}" type="presParOf" srcId="{5399AA48-44AA-4DD0-BDAD-B0E50A67210D}" destId="{27C16256-AA31-4FD7-87BD-00C81D13BCBC}" srcOrd="4" destOrd="0" presId="urn:microsoft.com/office/officeart/2009/3/layout/HorizontalOrganizationChart"/>
    <dgm:cxn modelId="{344358CC-00BC-47A5-9A45-A6238FA6BD21}" type="presParOf" srcId="{5399AA48-44AA-4DD0-BDAD-B0E50A67210D}" destId="{9F0E7123-E4BF-4115-89E5-70C348E956D6}" srcOrd="5" destOrd="0" presId="urn:microsoft.com/office/officeart/2009/3/layout/HorizontalOrganizationChart"/>
    <dgm:cxn modelId="{C3E09EF7-B97E-4682-91A8-57052B80CD5B}" type="presParOf" srcId="{9F0E7123-E4BF-4115-89E5-70C348E956D6}" destId="{9F54631B-E49A-4B5E-82BC-01E1E0F26AF1}" srcOrd="0" destOrd="0" presId="urn:microsoft.com/office/officeart/2009/3/layout/HorizontalOrganizationChart"/>
    <dgm:cxn modelId="{A0FCD49D-6555-4A0D-B95C-4A1F84DDE0ED}" type="presParOf" srcId="{9F54631B-E49A-4B5E-82BC-01E1E0F26AF1}" destId="{8D715156-66C6-4AF7-A4B3-5BCF7617D1BF}" srcOrd="0" destOrd="0" presId="urn:microsoft.com/office/officeart/2009/3/layout/HorizontalOrganizationChart"/>
    <dgm:cxn modelId="{6DCA0892-90B6-4E71-9269-853509AB95AE}" type="presParOf" srcId="{9F54631B-E49A-4B5E-82BC-01E1E0F26AF1}" destId="{C2D3CDFE-B94A-4575-87E9-6AFABD08F93A}" srcOrd="1" destOrd="0" presId="urn:microsoft.com/office/officeart/2009/3/layout/HorizontalOrganizationChart"/>
    <dgm:cxn modelId="{191BD7F8-7DAC-4FC3-911D-6D763E36DB74}" type="presParOf" srcId="{9F0E7123-E4BF-4115-89E5-70C348E956D6}" destId="{4F3A3975-9020-434D-902C-D508A9411387}" srcOrd="1" destOrd="0" presId="urn:microsoft.com/office/officeart/2009/3/layout/HorizontalOrganizationChart"/>
    <dgm:cxn modelId="{B71EF63F-F01E-4608-AEC4-7A8F2ACCB55F}" type="presParOf" srcId="{9F0E7123-E4BF-4115-89E5-70C348E956D6}" destId="{87AA8CF8-9FB4-4CB3-A5F7-EFE2625EDB20}" srcOrd="2" destOrd="0" presId="urn:microsoft.com/office/officeart/2009/3/layout/HorizontalOrganizationChart"/>
    <dgm:cxn modelId="{FB0E6C38-400F-4573-9F49-E8590378E132}" type="presParOf" srcId="{E82A9DCC-DF03-40BA-90AB-1CC7778E2B20}" destId="{77161E18-0E85-43F3-8494-58152FD9277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A96282B-2A19-4591-9EAD-EC9E151668C7}" type="doc">
      <dgm:prSet loTypeId="urn:microsoft.com/office/officeart/2005/8/layout/default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71AA50F-DB96-4C26-AE9E-82A76999FE52}">
      <dgm:prSet phldrT="[Text]" custT="1"/>
      <dgm:spPr/>
      <dgm:t>
        <a:bodyPr/>
        <a:lstStyle/>
        <a:p>
          <a:r>
            <a:rPr lang="es-PE" sz="1400" dirty="0">
              <a:latin typeface="Arial Nova" panose="020B0504020202020204" pitchFamily="34" charset="0"/>
            </a:rPr>
            <a:t>Modelo Entidad Relación</a:t>
          </a:r>
          <a:endParaRPr lang="en-US" sz="1400" dirty="0">
            <a:latin typeface="Arial Nova" panose="020B0504020202020204" pitchFamily="34" charset="0"/>
          </a:endParaRPr>
        </a:p>
      </dgm:t>
    </dgm:pt>
    <dgm:pt modelId="{7AD0D2BC-A6B9-427B-9157-B24853011864}" type="parTrans" cxnId="{DA19669A-5C2F-440E-87C9-A8460ACF3825}">
      <dgm:prSet/>
      <dgm:spPr/>
      <dgm:t>
        <a:bodyPr/>
        <a:lstStyle/>
        <a:p>
          <a:endParaRPr lang="en-US"/>
        </a:p>
      </dgm:t>
    </dgm:pt>
    <dgm:pt modelId="{0BFF5600-CB07-4685-AE9D-4DF454ECB2FA}" type="sibTrans" cxnId="{DA19669A-5C2F-440E-87C9-A8460ACF3825}">
      <dgm:prSet/>
      <dgm:spPr/>
      <dgm:t>
        <a:bodyPr/>
        <a:lstStyle/>
        <a:p>
          <a:endParaRPr lang="en-US"/>
        </a:p>
      </dgm:t>
    </dgm:pt>
    <dgm:pt modelId="{2C3A621D-5631-4781-B580-E0F4CACE47F3}">
      <dgm:prSet phldrT="[Text]" custT="1"/>
      <dgm:spPr/>
      <dgm:t>
        <a:bodyPr/>
        <a:lstStyle/>
        <a:p>
          <a:r>
            <a:rPr lang="es-PE" sz="1400" dirty="0" err="1">
              <a:latin typeface="Arial Nova" panose="020B0504020202020204" pitchFamily="34" charset="0"/>
            </a:rPr>
            <a:t>Wireframes</a:t>
          </a:r>
          <a:r>
            <a:rPr lang="es-PE" sz="1400" dirty="0">
              <a:latin typeface="Arial Nova" panose="020B0504020202020204" pitchFamily="34" charset="0"/>
            </a:rPr>
            <a:t> de UI</a:t>
          </a:r>
          <a:endParaRPr lang="en-US" sz="1400" dirty="0">
            <a:latin typeface="Arial Nova" panose="020B0504020202020204" pitchFamily="34" charset="0"/>
          </a:endParaRPr>
        </a:p>
      </dgm:t>
    </dgm:pt>
    <dgm:pt modelId="{79B2F735-6992-46F9-BB77-B5AA7CE1B671}" type="parTrans" cxnId="{86886301-CE58-4D9B-9528-86CC69A2271C}">
      <dgm:prSet/>
      <dgm:spPr/>
      <dgm:t>
        <a:bodyPr/>
        <a:lstStyle/>
        <a:p>
          <a:endParaRPr lang="en-US"/>
        </a:p>
      </dgm:t>
    </dgm:pt>
    <dgm:pt modelId="{83ED6E18-9936-4E71-BB3D-ED49A097CA47}" type="sibTrans" cxnId="{86886301-CE58-4D9B-9528-86CC69A2271C}">
      <dgm:prSet/>
      <dgm:spPr/>
      <dgm:t>
        <a:bodyPr/>
        <a:lstStyle/>
        <a:p>
          <a:endParaRPr lang="en-US"/>
        </a:p>
      </dgm:t>
    </dgm:pt>
    <dgm:pt modelId="{3E0C491F-A50A-4885-A94E-CB02D22D428C}">
      <dgm:prSet phldrT="[Text]" custT="1"/>
      <dgm:spPr/>
      <dgm:t>
        <a:bodyPr/>
        <a:lstStyle/>
        <a:p>
          <a:r>
            <a:rPr lang="es-PE" sz="1400" dirty="0">
              <a:latin typeface="Arial Nova" panose="020B0504020202020204" pitchFamily="34" charset="0"/>
            </a:rPr>
            <a:t>Mapas de navegación en UI</a:t>
          </a:r>
          <a:endParaRPr lang="en-US" sz="1400" dirty="0">
            <a:latin typeface="Arial Nova" panose="020B0504020202020204" pitchFamily="34" charset="0"/>
          </a:endParaRPr>
        </a:p>
      </dgm:t>
    </dgm:pt>
    <dgm:pt modelId="{7BB027D1-4E5C-4EB0-A430-4EFCB31B7EEF}" type="parTrans" cxnId="{5A0AABE2-9CDF-4656-B551-D631F5833614}">
      <dgm:prSet/>
      <dgm:spPr/>
      <dgm:t>
        <a:bodyPr/>
        <a:lstStyle/>
        <a:p>
          <a:endParaRPr lang="en-US"/>
        </a:p>
      </dgm:t>
    </dgm:pt>
    <dgm:pt modelId="{8D149C06-85FE-4E38-B635-D6C8BCB437BB}" type="sibTrans" cxnId="{5A0AABE2-9CDF-4656-B551-D631F5833614}">
      <dgm:prSet/>
      <dgm:spPr/>
      <dgm:t>
        <a:bodyPr/>
        <a:lstStyle/>
        <a:p>
          <a:endParaRPr lang="en-US"/>
        </a:p>
      </dgm:t>
    </dgm:pt>
    <dgm:pt modelId="{9C29D500-84F1-40C2-B196-920FE3E8A3FE}">
      <dgm:prSet phldrT="[Text]" custT="1"/>
      <dgm:spPr/>
      <dgm:t>
        <a:bodyPr/>
        <a:lstStyle/>
        <a:p>
          <a:r>
            <a:rPr lang="es-PE" sz="1400" dirty="0">
              <a:latin typeface="Arial Nova" panose="020B0504020202020204" pitchFamily="34" charset="0"/>
            </a:rPr>
            <a:t>Mapas de Definición de API</a:t>
          </a:r>
          <a:endParaRPr lang="en-US" sz="1400" dirty="0">
            <a:latin typeface="Arial Nova" panose="020B0504020202020204" pitchFamily="34" charset="0"/>
          </a:endParaRPr>
        </a:p>
      </dgm:t>
    </dgm:pt>
    <dgm:pt modelId="{E69C3265-88A0-4119-B377-F109184F5CE8}" type="parTrans" cxnId="{D65189CF-4F8B-44D6-934E-FDAA7B71752C}">
      <dgm:prSet/>
      <dgm:spPr/>
      <dgm:t>
        <a:bodyPr/>
        <a:lstStyle/>
        <a:p>
          <a:endParaRPr lang="en-US"/>
        </a:p>
      </dgm:t>
    </dgm:pt>
    <dgm:pt modelId="{EB0C1CCC-2524-43D2-991B-30862DBB5ABF}" type="sibTrans" cxnId="{D65189CF-4F8B-44D6-934E-FDAA7B71752C}">
      <dgm:prSet/>
      <dgm:spPr/>
      <dgm:t>
        <a:bodyPr/>
        <a:lstStyle/>
        <a:p>
          <a:endParaRPr lang="en-US"/>
        </a:p>
      </dgm:t>
    </dgm:pt>
    <dgm:pt modelId="{81ECF115-F541-4126-9F7B-2EC6353602E7}">
      <dgm:prSet phldrT="[Text]" custT="1"/>
      <dgm:spPr/>
      <dgm:t>
        <a:bodyPr/>
        <a:lstStyle/>
        <a:p>
          <a:r>
            <a:rPr lang="es-PE" sz="1400" dirty="0">
              <a:latin typeface="Arial Nova" panose="020B0504020202020204" pitchFamily="34" charset="0"/>
            </a:rPr>
            <a:t>Mapas de validación de datos</a:t>
          </a:r>
          <a:endParaRPr lang="en-US" sz="1400" dirty="0">
            <a:latin typeface="Arial Nova" panose="020B0504020202020204" pitchFamily="34" charset="0"/>
          </a:endParaRPr>
        </a:p>
      </dgm:t>
    </dgm:pt>
    <dgm:pt modelId="{4161F671-8B84-4CA1-BBCB-5FE3D35645A5}" type="parTrans" cxnId="{E163BC17-0F8A-4429-9D34-8BC641570EEF}">
      <dgm:prSet/>
      <dgm:spPr/>
      <dgm:t>
        <a:bodyPr/>
        <a:lstStyle/>
        <a:p>
          <a:endParaRPr lang="en-US"/>
        </a:p>
      </dgm:t>
    </dgm:pt>
    <dgm:pt modelId="{D577F32E-F702-40D1-98D8-17DCBFEDA787}" type="sibTrans" cxnId="{E163BC17-0F8A-4429-9D34-8BC641570EEF}">
      <dgm:prSet/>
      <dgm:spPr/>
      <dgm:t>
        <a:bodyPr/>
        <a:lstStyle/>
        <a:p>
          <a:endParaRPr lang="en-US"/>
        </a:p>
      </dgm:t>
    </dgm:pt>
    <dgm:pt modelId="{FEA81115-F2A0-40D3-A229-88598189B643}">
      <dgm:prSet phldrT="[Text]" custT="1"/>
      <dgm:spPr/>
      <dgm:t>
        <a:bodyPr/>
        <a:lstStyle/>
        <a:p>
          <a:r>
            <a:rPr lang="es-PE" sz="1400" dirty="0">
              <a:latin typeface="Arial Nova" panose="020B0504020202020204" pitchFamily="34" charset="0"/>
            </a:rPr>
            <a:t>Casos de Prueba</a:t>
          </a:r>
          <a:endParaRPr lang="en-US" sz="1400" dirty="0">
            <a:latin typeface="Arial Nova" panose="020B0504020202020204" pitchFamily="34" charset="0"/>
          </a:endParaRPr>
        </a:p>
      </dgm:t>
    </dgm:pt>
    <dgm:pt modelId="{D6707511-8444-4434-BEBD-C18D7B872094}" type="parTrans" cxnId="{E7294414-11E0-4A61-B540-2FB58FD8668B}">
      <dgm:prSet/>
      <dgm:spPr/>
      <dgm:t>
        <a:bodyPr/>
        <a:lstStyle/>
        <a:p>
          <a:endParaRPr lang="en-US"/>
        </a:p>
      </dgm:t>
    </dgm:pt>
    <dgm:pt modelId="{4BCCB3FF-60FD-4C19-AFF0-2B8880472572}" type="sibTrans" cxnId="{E7294414-11E0-4A61-B540-2FB58FD8668B}">
      <dgm:prSet/>
      <dgm:spPr/>
      <dgm:t>
        <a:bodyPr/>
        <a:lstStyle/>
        <a:p>
          <a:endParaRPr lang="en-US"/>
        </a:p>
      </dgm:t>
    </dgm:pt>
    <dgm:pt modelId="{6DDD74BE-FDF5-46F3-8E10-45C5EF781016}" type="pres">
      <dgm:prSet presAssocID="{DA96282B-2A19-4591-9EAD-EC9E151668C7}" presName="diagram" presStyleCnt="0">
        <dgm:presLayoutVars>
          <dgm:dir/>
          <dgm:resizeHandles val="exact"/>
        </dgm:presLayoutVars>
      </dgm:prSet>
      <dgm:spPr/>
    </dgm:pt>
    <dgm:pt modelId="{923153F6-FF84-41DA-A788-E5B28C7F82A2}" type="pres">
      <dgm:prSet presAssocID="{F71AA50F-DB96-4C26-AE9E-82A76999FE52}" presName="node" presStyleLbl="node1" presStyleIdx="0" presStyleCnt="6">
        <dgm:presLayoutVars>
          <dgm:bulletEnabled val="1"/>
        </dgm:presLayoutVars>
      </dgm:prSet>
      <dgm:spPr/>
    </dgm:pt>
    <dgm:pt modelId="{FD7AE0AD-DE6E-4298-88F3-8BC2C33497F0}" type="pres">
      <dgm:prSet presAssocID="{0BFF5600-CB07-4685-AE9D-4DF454ECB2FA}" presName="sibTrans" presStyleCnt="0"/>
      <dgm:spPr/>
    </dgm:pt>
    <dgm:pt modelId="{2D57EEA9-D49C-472E-9711-9C446F26EDC1}" type="pres">
      <dgm:prSet presAssocID="{2C3A621D-5631-4781-B580-E0F4CACE47F3}" presName="node" presStyleLbl="node1" presStyleIdx="1" presStyleCnt="6">
        <dgm:presLayoutVars>
          <dgm:bulletEnabled val="1"/>
        </dgm:presLayoutVars>
      </dgm:prSet>
      <dgm:spPr/>
    </dgm:pt>
    <dgm:pt modelId="{0A0A0780-68D3-42D5-8307-78C6385D9E59}" type="pres">
      <dgm:prSet presAssocID="{83ED6E18-9936-4E71-BB3D-ED49A097CA47}" presName="sibTrans" presStyleCnt="0"/>
      <dgm:spPr/>
    </dgm:pt>
    <dgm:pt modelId="{05147F1B-D3B4-4864-B7F7-3A6BB90D7FF9}" type="pres">
      <dgm:prSet presAssocID="{3E0C491F-A50A-4885-A94E-CB02D22D428C}" presName="node" presStyleLbl="node1" presStyleIdx="2" presStyleCnt="6">
        <dgm:presLayoutVars>
          <dgm:bulletEnabled val="1"/>
        </dgm:presLayoutVars>
      </dgm:prSet>
      <dgm:spPr/>
    </dgm:pt>
    <dgm:pt modelId="{753AB971-C3BC-461A-B826-9B36988112D3}" type="pres">
      <dgm:prSet presAssocID="{8D149C06-85FE-4E38-B635-D6C8BCB437BB}" presName="sibTrans" presStyleCnt="0"/>
      <dgm:spPr/>
    </dgm:pt>
    <dgm:pt modelId="{0FA824EC-DD09-4598-AFA4-CC84F1F8DDAB}" type="pres">
      <dgm:prSet presAssocID="{9C29D500-84F1-40C2-B196-920FE3E8A3FE}" presName="node" presStyleLbl="node1" presStyleIdx="3" presStyleCnt="6">
        <dgm:presLayoutVars>
          <dgm:bulletEnabled val="1"/>
        </dgm:presLayoutVars>
      </dgm:prSet>
      <dgm:spPr/>
    </dgm:pt>
    <dgm:pt modelId="{BA39E0B5-3480-4413-B0E5-DCC139C8E2E0}" type="pres">
      <dgm:prSet presAssocID="{EB0C1CCC-2524-43D2-991B-30862DBB5ABF}" presName="sibTrans" presStyleCnt="0"/>
      <dgm:spPr/>
    </dgm:pt>
    <dgm:pt modelId="{6979BF28-1694-471D-A7C9-1C7FB4267B52}" type="pres">
      <dgm:prSet presAssocID="{81ECF115-F541-4126-9F7B-2EC6353602E7}" presName="node" presStyleLbl="node1" presStyleIdx="4" presStyleCnt="6">
        <dgm:presLayoutVars>
          <dgm:bulletEnabled val="1"/>
        </dgm:presLayoutVars>
      </dgm:prSet>
      <dgm:spPr/>
    </dgm:pt>
    <dgm:pt modelId="{5D5044F1-49CF-459C-A49E-958A8CF79269}" type="pres">
      <dgm:prSet presAssocID="{D577F32E-F702-40D1-98D8-17DCBFEDA787}" presName="sibTrans" presStyleCnt="0"/>
      <dgm:spPr/>
    </dgm:pt>
    <dgm:pt modelId="{E53AC0A6-4241-4AE9-8605-CEC653D84716}" type="pres">
      <dgm:prSet presAssocID="{FEA81115-F2A0-40D3-A229-88598189B643}" presName="node" presStyleLbl="node1" presStyleIdx="5" presStyleCnt="6">
        <dgm:presLayoutVars>
          <dgm:bulletEnabled val="1"/>
        </dgm:presLayoutVars>
      </dgm:prSet>
      <dgm:spPr/>
    </dgm:pt>
  </dgm:ptLst>
  <dgm:cxnLst>
    <dgm:cxn modelId="{86886301-CE58-4D9B-9528-86CC69A2271C}" srcId="{DA96282B-2A19-4591-9EAD-EC9E151668C7}" destId="{2C3A621D-5631-4781-B580-E0F4CACE47F3}" srcOrd="1" destOrd="0" parTransId="{79B2F735-6992-46F9-BB77-B5AA7CE1B671}" sibTransId="{83ED6E18-9936-4E71-BB3D-ED49A097CA47}"/>
    <dgm:cxn modelId="{E37CE005-937A-43A0-9406-05C3AFAAA91F}" type="presOf" srcId="{3E0C491F-A50A-4885-A94E-CB02D22D428C}" destId="{05147F1B-D3B4-4864-B7F7-3A6BB90D7FF9}" srcOrd="0" destOrd="0" presId="urn:microsoft.com/office/officeart/2005/8/layout/default"/>
    <dgm:cxn modelId="{E7294414-11E0-4A61-B540-2FB58FD8668B}" srcId="{DA96282B-2A19-4591-9EAD-EC9E151668C7}" destId="{FEA81115-F2A0-40D3-A229-88598189B643}" srcOrd="5" destOrd="0" parTransId="{D6707511-8444-4434-BEBD-C18D7B872094}" sibTransId="{4BCCB3FF-60FD-4C19-AFF0-2B8880472572}"/>
    <dgm:cxn modelId="{E163BC17-0F8A-4429-9D34-8BC641570EEF}" srcId="{DA96282B-2A19-4591-9EAD-EC9E151668C7}" destId="{81ECF115-F541-4126-9F7B-2EC6353602E7}" srcOrd="4" destOrd="0" parTransId="{4161F671-8B84-4CA1-BBCB-5FE3D35645A5}" sibTransId="{D577F32E-F702-40D1-98D8-17DCBFEDA787}"/>
    <dgm:cxn modelId="{6C9DC62C-5DB6-4853-BD56-B43CEF402D13}" type="presOf" srcId="{FEA81115-F2A0-40D3-A229-88598189B643}" destId="{E53AC0A6-4241-4AE9-8605-CEC653D84716}" srcOrd="0" destOrd="0" presId="urn:microsoft.com/office/officeart/2005/8/layout/default"/>
    <dgm:cxn modelId="{542AE651-E524-4FBF-AF94-51C0F885858B}" type="presOf" srcId="{9C29D500-84F1-40C2-B196-920FE3E8A3FE}" destId="{0FA824EC-DD09-4598-AFA4-CC84F1F8DDAB}" srcOrd="0" destOrd="0" presId="urn:microsoft.com/office/officeart/2005/8/layout/default"/>
    <dgm:cxn modelId="{47C0437B-4419-4990-893D-570381C47B63}" type="presOf" srcId="{DA96282B-2A19-4591-9EAD-EC9E151668C7}" destId="{6DDD74BE-FDF5-46F3-8E10-45C5EF781016}" srcOrd="0" destOrd="0" presId="urn:microsoft.com/office/officeart/2005/8/layout/default"/>
    <dgm:cxn modelId="{06A5C181-3836-47DB-AA6A-870E320A3462}" type="presOf" srcId="{2C3A621D-5631-4781-B580-E0F4CACE47F3}" destId="{2D57EEA9-D49C-472E-9711-9C446F26EDC1}" srcOrd="0" destOrd="0" presId="urn:microsoft.com/office/officeart/2005/8/layout/default"/>
    <dgm:cxn modelId="{EF17518B-5C99-43D8-AD84-2C5215427F4C}" type="presOf" srcId="{81ECF115-F541-4126-9F7B-2EC6353602E7}" destId="{6979BF28-1694-471D-A7C9-1C7FB4267B52}" srcOrd="0" destOrd="0" presId="urn:microsoft.com/office/officeart/2005/8/layout/default"/>
    <dgm:cxn modelId="{DA19669A-5C2F-440E-87C9-A8460ACF3825}" srcId="{DA96282B-2A19-4591-9EAD-EC9E151668C7}" destId="{F71AA50F-DB96-4C26-AE9E-82A76999FE52}" srcOrd="0" destOrd="0" parTransId="{7AD0D2BC-A6B9-427B-9157-B24853011864}" sibTransId="{0BFF5600-CB07-4685-AE9D-4DF454ECB2FA}"/>
    <dgm:cxn modelId="{D65189CF-4F8B-44D6-934E-FDAA7B71752C}" srcId="{DA96282B-2A19-4591-9EAD-EC9E151668C7}" destId="{9C29D500-84F1-40C2-B196-920FE3E8A3FE}" srcOrd="3" destOrd="0" parTransId="{E69C3265-88A0-4119-B377-F109184F5CE8}" sibTransId="{EB0C1CCC-2524-43D2-991B-30862DBB5ABF}"/>
    <dgm:cxn modelId="{B8880CE0-5833-4267-8738-17C24136EA37}" type="presOf" srcId="{F71AA50F-DB96-4C26-AE9E-82A76999FE52}" destId="{923153F6-FF84-41DA-A788-E5B28C7F82A2}" srcOrd="0" destOrd="0" presId="urn:microsoft.com/office/officeart/2005/8/layout/default"/>
    <dgm:cxn modelId="{5A0AABE2-9CDF-4656-B551-D631F5833614}" srcId="{DA96282B-2A19-4591-9EAD-EC9E151668C7}" destId="{3E0C491F-A50A-4885-A94E-CB02D22D428C}" srcOrd="2" destOrd="0" parTransId="{7BB027D1-4E5C-4EB0-A430-4EFCB31B7EEF}" sibTransId="{8D149C06-85FE-4E38-B635-D6C8BCB437BB}"/>
    <dgm:cxn modelId="{43A7AAF8-E529-43EC-A3CE-34124F016C06}" type="presParOf" srcId="{6DDD74BE-FDF5-46F3-8E10-45C5EF781016}" destId="{923153F6-FF84-41DA-A788-E5B28C7F82A2}" srcOrd="0" destOrd="0" presId="urn:microsoft.com/office/officeart/2005/8/layout/default"/>
    <dgm:cxn modelId="{C5C1C85E-9813-4374-BF21-5CA0BF0D402C}" type="presParOf" srcId="{6DDD74BE-FDF5-46F3-8E10-45C5EF781016}" destId="{FD7AE0AD-DE6E-4298-88F3-8BC2C33497F0}" srcOrd="1" destOrd="0" presId="urn:microsoft.com/office/officeart/2005/8/layout/default"/>
    <dgm:cxn modelId="{B112D967-8C48-42C4-A00D-6E9AC01B10ED}" type="presParOf" srcId="{6DDD74BE-FDF5-46F3-8E10-45C5EF781016}" destId="{2D57EEA9-D49C-472E-9711-9C446F26EDC1}" srcOrd="2" destOrd="0" presId="urn:microsoft.com/office/officeart/2005/8/layout/default"/>
    <dgm:cxn modelId="{83556831-33AC-4D37-A92A-19B3573A03A6}" type="presParOf" srcId="{6DDD74BE-FDF5-46F3-8E10-45C5EF781016}" destId="{0A0A0780-68D3-42D5-8307-78C6385D9E59}" srcOrd="3" destOrd="0" presId="urn:microsoft.com/office/officeart/2005/8/layout/default"/>
    <dgm:cxn modelId="{84E8FB21-CDFF-42FB-90DA-4686C7478B92}" type="presParOf" srcId="{6DDD74BE-FDF5-46F3-8E10-45C5EF781016}" destId="{05147F1B-D3B4-4864-B7F7-3A6BB90D7FF9}" srcOrd="4" destOrd="0" presId="urn:microsoft.com/office/officeart/2005/8/layout/default"/>
    <dgm:cxn modelId="{C7199486-95DB-44D2-BCF3-028B0E8440AC}" type="presParOf" srcId="{6DDD74BE-FDF5-46F3-8E10-45C5EF781016}" destId="{753AB971-C3BC-461A-B826-9B36988112D3}" srcOrd="5" destOrd="0" presId="urn:microsoft.com/office/officeart/2005/8/layout/default"/>
    <dgm:cxn modelId="{57AAF827-D28F-40BE-8688-546B4A5687F5}" type="presParOf" srcId="{6DDD74BE-FDF5-46F3-8E10-45C5EF781016}" destId="{0FA824EC-DD09-4598-AFA4-CC84F1F8DDAB}" srcOrd="6" destOrd="0" presId="urn:microsoft.com/office/officeart/2005/8/layout/default"/>
    <dgm:cxn modelId="{81918176-F4EE-4139-A60D-D3CE42D60BC7}" type="presParOf" srcId="{6DDD74BE-FDF5-46F3-8E10-45C5EF781016}" destId="{BA39E0B5-3480-4413-B0E5-DCC139C8E2E0}" srcOrd="7" destOrd="0" presId="urn:microsoft.com/office/officeart/2005/8/layout/default"/>
    <dgm:cxn modelId="{CFA8ADD0-22AA-4AE4-BF74-51D075DBAE03}" type="presParOf" srcId="{6DDD74BE-FDF5-46F3-8E10-45C5EF781016}" destId="{6979BF28-1694-471D-A7C9-1C7FB4267B52}" srcOrd="8" destOrd="0" presId="urn:microsoft.com/office/officeart/2005/8/layout/default"/>
    <dgm:cxn modelId="{3E280598-5D0E-4AA2-9ADE-44E54B15DC44}" type="presParOf" srcId="{6DDD74BE-FDF5-46F3-8E10-45C5EF781016}" destId="{5D5044F1-49CF-459C-A49E-958A8CF79269}" srcOrd="9" destOrd="0" presId="urn:microsoft.com/office/officeart/2005/8/layout/default"/>
    <dgm:cxn modelId="{5C16DA65-C0BF-4CDF-A5F0-2D46974B4AC1}" type="presParOf" srcId="{6DDD74BE-FDF5-46F3-8E10-45C5EF781016}" destId="{E53AC0A6-4241-4AE9-8605-CEC653D8471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E25E70-0C05-406E-809D-35E7C436F72E}" type="doc">
      <dgm:prSet loTypeId="urn:microsoft.com/office/officeart/2005/8/layout/hChevron3" loCatId="process" qsTypeId="urn:microsoft.com/office/officeart/2005/8/quickstyle/simple5" qsCatId="simple" csTypeId="urn:microsoft.com/office/officeart/2005/8/colors/accent1_4" csCatId="accent1" phldr="1"/>
      <dgm:spPr/>
    </dgm:pt>
    <dgm:pt modelId="{C8C01316-D48C-4403-91E9-B9E95AA847BA}">
      <dgm:prSet phldrT="[Text]"/>
      <dgm:spPr/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Planificación</a:t>
          </a:r>
          <a:r>
            <a:rPr lang="en-US" dirty="0">
              <a:latin typeface="Arial Nova" panose="020B0504020202020204" pitchFamily="34" charset="0"/>
            </a:rPr>
            <a:t> Curricular</a:t>
          </a:r>
        </a:p>
      </dgm:t>
    </dgm:pt>
    <dgm:pt modelId="{549D092C-0C2E-443C-B833-83D3359E8712}" type="parTrans" cxnId="{62EC15DE-0EEA-4CAE-9A51-27F5B907D306}">
      <dgm:prSet/>
      <dgm:spPr/>
      <dgm:t>
        <a:bodyPr/>
        <a:lstStyle/>
        <a:p>
          <a:endParaRPr lang="en-US"/>
        </a:p>
      </dgm:t>
    </dgm:pt>
    <dgm:pt modelId="{04A36CC0-55C3-43CA-892F-5DC58E997362}" type="sibTrans" cxnId="{62EC15DE-0EEA-4CAE-9A51-27F5B907D306}">
      <dgm:prSet/>
      <dgm:spPr/>
      <dgm:t>
        <a:bodyPr/>
        <a:lstStyle/>
        <a:p>
          <a:endParaRPr lang="en-US"/>
        </a:p>
      </dgm:t>
    </dgm:pt>
    <dgm:pt modelId="{5315C866-4F85-4217-85AA-2B2724A7098D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Procesos de admisión</a:t>
          </a:r>
          <a:endParaRPr lang="en-US" dirty="0">
            <a:latin typeface="Arial Nova" panose="020B0504020202020204" pitchFamily="34" charset="0"/>
          </a:endParaRPr>
        </a:p>
      </dgm:t>
    </dgm:pt>
    <dgm:pt modelId="{C2F0FF54-A9C2-4774-836E-4B21B1E0A512}" type="parTrans" cxnId="{AB1B1DD3-34CF-41DF-A767-1AD224520DCE}">
      <dgm:prSet/>
      <dgm:spPr/>
      <dgm:t>
        <a:bodyPr/>
        <a:lstStyle/>
        <a:p>
          <a:endParaRPr lang="en-US"/>
        </a:p>
      </dgm:t>
    </dgm:pt>
    <dgm:pt modelId="{6C299303-2596-4B7A-AC77-44CED0884178}" type="sibTrans" cxnId="{AB1B1DD3-34CF-41DF-A767-1AD224520DCE}">
      <dgm:prSet/>
      <dgm:spPr/>
      <dgm:t>
        <a:bodyPr/>
        <a:lstStyle/>
        <a:p>
          <a:endParaRPr lang="en-US"/>
        </a:p>
      </dgm:t>
    </dgm:pt>
    <dgm:pt modelId="{DCE7DE76-5804-4BA3-A4BC-F0E47024E33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Matrícula</a:t>
          </a:r>
          <a:endParaRPr lang="en-US" dirty="0">
            <a:latin typeface="Arial Nova" panose="020B0504020202020204" pitchFamily="34" charset="0"/>
          </a:endParaRPr>
        </a:p>
      </dgm:t>
    </dgm:pt>
    <dgm:pt modelId="{B28B4AA0-68D1-49EC-B90D-0A0E4EFCA705}" type="parTrans" cxnId="{CDE29C24-B407-434C-ABEC-61A350AA4107}">
      <dgm:prSet/>
      <dgm:spPr/>
      <dgm:t>
        <a:bodyPr/>
        <a:lstStyle/>
        <a:p>
          <a:endParaRPr lang="en-US"/>
        </a:p>
      </dgm:t>
    </dgm:pt>
    <dgm:pt modelId="{42825F7D-2106-4947-91B5-A70E331C4297}" type="sibTrans" cxnId="{CDE29C24-B407-434C-ABEC-61A350AA4107}">
      <dgm:prSet/>
      <dgm:spPr/>
      <dgm:t>
        <a:bodyPr/>
        <a:lstStyle/>
        <a:p>
          <a:endParaRPr lang="en-US"/>
        </a:p>
      </dgm:t>
    </dgm:pt>
    <dgm:pt modelId="{EF10E8DD-66BC-4F91-B9D6-6B07C5F72CC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Gestión de Pagos</a:t>
          </a:r>
          <a:endParaRPr lang="en-US" dirty="0">
            <a:latin typeface="Arial Nova" panose="020B0504020202020204" pitchFamily="34" charset="0"/>
          </a:endParaRPr>
        </a:p>
      </dgm:t>
    </dgm:pt>
    <dgm:pt modelId="{406F5A56-068F-44A3-AC11-857C38B63990}" type="parTrans" cxnId="{22D09DB0-180D-4504-883D-9F638BFA78FD}">
      <dgm:prSet/>
      <dgm:spPr/>
      <dgm:t>
        <a:bodyPr/>
        <a:lstStyle/>
        <a:p>
          <a:endParaRPr lang="en-US"/>
        </a:p>
      </dgm:t>
    </dgm:pt>
    <dgm:pt modelId="{D10A4EA1-13A4-4F30-96F0-D415F2AB548B}" type="sibTrans" cxnId="{22D09DB0-180D-4504-883D-9F638BFA78FD}">
      <dgm:prSet/>
      <dgm:spPr/>
      <dgm:t>
        <a:bodyPr/>
        <a:lstStyle/>
        <a:p>
          <a:endParaRPr lang="en-US"/>
        </a:p>
      </dgm:t>
    </dgm:pt>
    <dgm:pt modelId="{357E22CB-6AF6-4B39-8101-E20CE24C847D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Registro de Notas</a:t>
          </a:r>
          <a:endParaRPr lang="en-US" dirty="0">
            <a:latin typeface="Arial Nova" panose="020B0504020202020204" pitchFamily="34" charset="0"/>
          </a:endParaRPr>
        </a:p>
      </dgm:t>
    </dgm:pt>
    <dgm:pt modelId="{521807DB-F261-43EA-8764-961AF39AAA11}" type="parTrans" cxnId="{CB8877C8-B9B0-4E5E-8D2B-89A18CAFDEF6}">
      <dgm:prSet/>
      <dgm:spPr/>
      <dgm:t>
        <a:bodyPr/>
        <a:lstStyle/>
        <a:p>
          <a:endParaRPr lang="en-US"/>
        </a:p>
      </dgm:t>
    </dgm:pt>
    <dgm:pt modelId="{3AB86399-5B87-4878-A6E2-B6C65C25938C}" type="sibTrans" cxnId="{CB8877C8-B9B0-4E5E-8D2B-89A18CAFDEF6}">
      <dgm:prSet/>
      <dgm:spPr/>
      <dgm:t>
        <a:bodyPr/>
        <a:lstStyle/>
        <a:p>
          <a:endParaRPr lang="en-US"/>
        </a:p>
      </dgm:t>
    </dgm:pt>
    <dgm:pt modelId="{A7543390-0D38-4885-9487-B014680BD1C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 de subsanación</a:t>
          </a:r>
          <a:endParaRPr lang="en-US" dirty="0">
            <a:latin typeface="Arial Nova" panose="020B0504020202020204" pitchFamily="34" charset="0"/>
          </a:endParaRPr>
        </a:p>
      </dgm:t>
    </dgm:pt>
    <dgm:pt modelId="{75294D97-FA13-41E3-B68D-23A3377BC345}" type="parTrans" cxnId="{10C6B77D-D01B-4986-BB84-0B1441ADF5E8}">
      <dgm:prSet/>
      <dgm:spPr/>
      <dgm:t>
        <a:bodyPr/>
        <a:lstStyle/>
        <a:p>
          <a:endParaRPr lang="en-US"/>
        </a:p>
      </dgm:t>
    </dgm:pt>
    <dgm:pt modelId="{341C317A-0996-4910-A5D3-A86551675807}" type="sibTrans" cxnId="{10C6B77D-D01B-4986-BB84-0B1441ADF5E8}">
      <dgm:prSet/>
      <dgm:spPr/>
      <dgm:t>
        <a:bodyPr/>
        <a:lstStyle/>
        <a:p>
          <a:endParaRPr lang="en-US"/>
        </a:p>
      </dgm:t>
    </dgm:pt>
    <dgm:pt modelId="{38623C1D-CEB8-4307-8F34-13D06731DCBB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Grados y Títulos</a:t>
          </a:r>
          <a:endParaRPr lang="en-US" dirty="0">
            <a:latin typeface="Arial Nova" panose="020B0504020202020204" pitchFamily="34" charset="0"/>
          </a:endParaRPr>
        </a:p>
      </dgm:t>
    </dgm:pt>
    <dgm:pt modelId="{C31772DD-76D2-4946-BE6B-8AB694EF4FE6}" type="parTrans" cxnId="{D1798D9D-74C2-4711-A44B-65A3A91C6092}">
      <dgm:prSet/>
      <dgm:spPr/>
      <dgm:t>
        <a:bodyPr/>
        <a:lstStyle/>
        <a:p>
          <a:endParaRPr lang="en-US"/>
        </a:p>
      </dgm:t>
    </dgm:pt>
    <dgm:pt modelId="{BE85884B-E665-4C28-B7F0-FF5A8F9E465D}" type="sibTrans" cxnId="{D1798D9D-74C2-4711-A44B-65A3A91C6092}">
      <dgm:prSet/>
      <dgm:spPr/>
      <dgm:t>
        <a:bodyPr/>
        <a:lstStyle/>
        <a:p>
          <a:endParaRPr lang="en-US"/>
        </a:p>
      </dgm:t>
    </dgm:pt>
    <dgm:pt modelId="{906982C8-89ED-4721-856E-F83B6849EAA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Gestión</a:t>
          </a:r>
          <a:r>
            <a:rPr lang="en-US" dirty="0">
              <a:latin typeface="Arial Nova" panose="020B0504020202020204" pitchFamily="34" charset="0"/>
            </a:rPr>
            <a:t> de </a:t>
          </a:r>
          <a:r>
            <a:rPr lang="en-US" dirty="0" err="1">
              <a:latin typeface="Arial Nova" panose="020B0504020202020204" pitchFamily="34" charset="0"/>
            </a:rPr>
            <a:t>biblioteca</a:t>
          </a:r>
          <a:endParaRPr lang="en-US" dirty="0">
            <a:latin typeface="Arial Nova" panose="020B0504020202020204" pitchFamily="34" charset="0"/>
          </a:endParaRPr>
        </a:p>
      </dgm:t>
    </dgm:pt>
    <dgm:pt modelId="{84664C1F-3AA0-482D-930D-6CFA5D74CF8E}" type="parTrans" cxnId="{8589F249-5279-437E-B430-62F88A916CD4}">
      <dgm:prSet/>
      <dgm:spPr/>
      <dgm:t>
        <a:bodyPr/>
        <a:lstStyle/>
        <a:p>
          <a:endParaRPr lang="es-PE"/>
        </a:p>
      </dgm:t>
    </dgm:pt>
    <dgm:pt modelId="{9CD71308-2067-4DA2-B2CA-AD5531250AC7}" type="sibTrans" cxnId="{8589F249-5279-437E-B430-62F88A916CD4}">
      <dgm:prSet/>
      <dgm:spPr/>
      <dgm:t>
        <a:bodyPr/>
        <a:lstStyle/>
        <a:p>
          <a:endParaRPr lang="es-PE"/>
        </a:p>
      </dgm:t>
    </dgm:pt>
    <dgm:pt modelId="{DBD51700-91A4-4A2E-A1FC-C0DD06D7215A}" type="pres">
      <dgm:prSet presAssocID="{83E25E70-0C05-406E-809D-35E7C436F72E}" presName="Name0" presStyleCnt="0">
        <dgm:presLayoutVars>
          <dgm:dir/>
          <dgm:resizeHandles val="exact"/>
        </dgm:presLayoutVars>
      </dgm:prSet>
      <dgm:spPr/>
    </dgm:pt>
    <dgm:pt modelId="{8B72B9CE-CDFA-4B9B-8D82-612FDCF458E8}" type="pres">
      <dgm:prSet presAssocID="{C8C01316-D48C-4403-91E9-B9E95AA847BA}" presName="parTxOnly" presStyleLbl="node1" presStyleIdx="0" presStyleCnt="8">
        <dgm:presLayoutVars>
          <dgm:bulletEnabled val="1"/>
        </dgm:presLayoutVars>
      </dgm:prSet>
      <dgm:spPr/>
    </dgm:pt>
    <dgm:pt modelId="{DFD777FA-4D16-4AAF-A7D7-E829C9498D63}" type="pres">
      <dgm:prSet presAssocID="{04A36CC0-55C3-43CA-892F-5DC58E997362}" presName="parSpace" presStyleCnt="0"/>
      <dgm:spPr/>
    </dgm:pt>
    <dgm:pt modelId="{73D5F7C3-567A-4B28-8A43-B11497C2EA06}" type="pres">
      <dgm:prSet presAssocID="{5315C866-4F85-4217-85AA-2B2724A7098D}" presName="parTxOnly" presStyleLbl="node1" presStyleIdx="1" presStyleCnt="8">
        <dgm:presLayoutVars>
          <dgm:bulletEnabled val="1"/>
        </dgm:presLayoutVars>
      </dgm:prSet>
      <dgm:spPr/>
    </dgm:pt>
    <dgm:pt modelId="{2E94E808-8630-4935-B92D-9F25E410AEF0}" type="pres">
      <dgm:prSet presAssocID="{6C299303-2596-4B7A-AC77-44CED0884178}" presName="parSpace" presStyleCnt="0"/>
      <dgm:spPr/>
    </dgm:pt>
    <dgm:pt modelId="{A93ADAD4-5AF3-4EC7-A7AE-37FED38E59BB}" type="pres">
      <dgm:prSet presAssocID="{DCE7DE76-5804-4BA3-A4BC-F0E47024E33F}" presName="parTxOnly" presStyleLbl="node1" presStyleIdx="2" presStyleCnt="8">
        <dgm:presLayoutVars>
          <dgm:bulletEnabled val="1"/>
        </dgm:presLayoutVars>
      </dgm:prSet>
      <dgm:spPr/>
    </dgm:pt>
    <dgm:pt modelId="{A15B97D6-8A8B-4824-9C86-2AA3BB4C3079}" type="pres">
      <dgm:prSet presAssocID="{42825F7D-2106-4947-91B5-A70E331C4297}" presName="parSpace" presStyleCnt="0"/>
      <dgm:spPr/>
    </dgm:pt>
    <dgm:pt modelId="{D04A6330-B98A-4C7A-AA2E-2B70850B415C}" type="pres">
      <dgm:prSet presAssocID="{EF10E8DD-66BC-4F91-B9D6-6B07C5F72CCE}" presName="parTxOnly" presStyleLbl="node1" presStyleIdx="3" presStyleCnt="8">
        <dgm:presLayoutVars>
          <dgm:bulletEnabled val="1"/>
        </dgm:presLayoutVars>
      </dgm:prSet>
      <dgm:spPr/>
    </dgm:pt>
    <dgm:pt modelId="{5DDC02D0-DEC6-4968-BA38-0B882F79DD85}" type="pres">
      <dgm:prSet presAssocID="{D10A4EA1-13A4-4F30-96F0-D415F2AB548B}" presName="parSpace" presStyleCnt="0"/>
      <dgm:spPr/>
    </dgm:pt>
    <dgm:pt modelId="{4025FF29-ED9E-40F6-B5B3-1CF6E5F0EE17}" type="pres">
      <dgm:prSet presAssocID="{357E22CB-6AF6-4B39-8101-E20CE24C847D}" presName="parTxOnly" presStyleLbl="node1" presStyleIdx="4" presStyleCnt="8">
        <dgm:presLayoutVars>
          <dgm:bulletEnabled val="1"/>
        </dgm:presLayoutVars>
      </dgm:prSet>
      <dgm:spPr/>
    </dgm:pt>
    <dgm:pt modelId="{B408FD5B-3016-41E8-815C-FE32538AB84F}" type="pres">
      <dgm:prSet presAssocID="{3AB86399-5B87-4878-A6E2-B6C65C25938C}" presName="parSpace" presStyleCnt="0"/>
      <dgm:spPr/>
    </dgm:pt>
    <dgm:pt modelId="{5B314FF9-08C3-4ADC-9843-5614A7C153F3}" type="pres">
      <dgm:prSet presAssocID="{A7543390-0D38-4885-9487-B014680BD1CE}" presName="parTxOnly" presStyleLbl="node1" presStyleIdx="5" presStyleCnt="8">
        <dgm:presLayoutVars>
          <dgm:bulletEnabled val="1"/>
        </dgm:presLayoutVars>
      </dgm:prSet>
      <dgm:spPr/>
    </dgm:pt>
    <dgm:pt modelId="{05F0345F-9AFB-49C9-9F70-9C6AEDB169AF}" type="pres">
      <dgm:prSet presAssocID="{341C317A-0996-4910-A5D3-A86551675807}" presName="parSpace" presStyleCnt="0"/>
      <dgm:spPr/>
    </dgm:pt>
    <dgm:pt modelId="{4997FC27-5246-4846-90EA-CCC9686147EB}" type="pres">
      <dgm:prSet presAssocID="{38623C1D-CEB8-4307-8F34-13D06731DCBB}" presName="parTxOnly" presStyleLbl="node1" presStyleIdx="6" presStyleCnt="8">
        <dgm:presLayoutVars>
          <dgm:bulletEnabled val="1"/>
        </dgm:presLayoutVars>
      </dgm:prSet>
      <dgm:spPr/>
    </dgm:pt>
    <dgm:pt modelId="{D882BAEF-D38F-48A5-98BA-A621A3614FA3}" type="pres">
      <dgm:prSet presAssocID="{BE85884B-E665-4C28-B7F0-FF5A8F9E465D}" presName="parSpace" presStyleCnt="0"/>
      <dgm:spPr/>
    </dgm:pt>
    <dgm:pt modelId="{B0050742-8E4C-4A93-8846-EF8815D9ADE3}" type="pres">
      <dgm:prSet presAssocID="{906982C8-89ED-4721-856E-F83B6849EAA6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DE29C24-B407-434C-ABEC-61A350AA4107}" srcId="{83E25E70-0C05-406E-809D-35E7C436F72E}" destId="{DCE7DE76-5804-4BA3-A4BC-F0E47024E33F}" srcOrd="2" destOrd="0" parTransId="{B28B4AA0-68D1-49EC-B90D-0A0E4EFCA705}" sibTransId="{42825F7D-2106-4947-91B5-A70E331C4297}"/>
    <dgm:cxn modelId="{8589F249-5279-437E-B430-62F88A916CD4}" srcId="{83E25E70-0C05-406E-809D-35E7C436F72E}" destId="{906982C8-89ED-4721-856E-F83B6849EAA6}" srcOrd="7" destOrd="0" parTransId="{84664C1F-3AA0-482D-930D-6CFA5D74CF8E}" sibTransId="{9CD71308-2067-4DA2-B2CA-AD5531250AC7}"/>
    <dgm:cxn modelId="{F4DACC6D-7863-4095-BE77-E3618E262192}" type="presOf" srcId="{DCE7DE76-5804-4BA3-A4BC-F0E47024E33F}" destId="{A93ADAD4-5AF3-4EC7-A7AE-37FED38E59BB}" srcOrd="0" destOrd="0" presId="urn:microsoft.com/office/officeart/2005/8/layout/hChevron3"/>
    <dgm:cxn modelId="{10C6B77D-D01B-4986-BB84-0B1441ADF5E8}" srcId="{83E25E70-0C05-406E-809D-35E7C436F72E}" destId="{A7543390-0D38-4885-9487-B014680BD1CE}" srcOrd="5" destOrd="0" parTransId="{75294D97-FA13-41E3-B68D-23A3377BC345}" sibTransId="{341C317A-0996-4910-A5D3-A86551675807}"/>
    <dgm:cxn modelId="{20302F7E-2B7F-4F27-AC94-198E95766B10}" type="presOf" srcId="{38623C1D-CEB8-4307-8F34-13D06731DCBB}" destId="{4997FC27-5246-4846-90EA-CCC9686147EB}" srcOrd="0" destOrd="0" presId="urn:microsoft.com/office/officeart/2005/8/layout/hChevron3"/>
    <dgm:cxn modelId="{D6A5C08F-0717-47C0-9A69-49166CF751D7}" type="presOf" srcId="{357E22CB-6AF6-4B39-8101-E20CE24C847D}" destId="{4025FF29-ED9E-40F6-B5B3-1CF6E5F0EE17}" srcOrd="0" destOrd="0" presId="urn:microsoft.com/office/officeart/2005/8/layout/hChevron3"/>
    <dgm:cxn modelId="{739AE591-79FE-41DD-A5DB-2B37B5A5293E}" type="presOf" srcId="{5315C866-4F85-4217-85AA-2B2724A7098D}" destId="{73D5F7C3-567A-4B28-8A43-B11497C2EA06}" srcOrd="0" destOrd="0" presId="urn:microsoft.com/office/officeart/2005/8/layout/hChevron3"/>
    <dgm:cxn modelId="{D1798D9D-74C2-4711-A44B-65A3A91C6092}" srcId="{83E25E70-0C05-406E-809D-35E7C436F72E}" destId="{38623C1D-CEB8-4307-8F34-13D06731DCBB}" srcOrd="6" destOrd="0" parTransId="{C31772DD-76D2-4946-BE6B-8AB694EF4FE6}" sibTransId="{BE85884B-E665-4C28-B7F0-FF5A8F9E465D}"/>
    <dgm:cxn modelId="{2A2B10AB-F54E-4692-A789-7BED506E5C67}" type="presOf" srcId="{83E25E70-0C05-406E-809D-35E7C436F72E}" destId="{DBD51700-91A4-4A2E-A1FC-C0DD06D7215A}" srcOrd="0" destOrd="0" presId="urn:microsoft.com/office/officeart/2005/8/layout/hChevron3"/>
    <dgm:cxn modelId="{22D09DB0-180D-4504-883D-9F638BFA78FD}" srcId="{83E25E70-0C05-406E-809D-35E7C436F72E}" destId="{EF10E8DD-66BC-4F91-B9D6-6B07C5F72CCE}" srcOrd="3" destOrd="0" parTransId="{406F5A56-068F-44A3-AC11-857C38B63990}" sibTransId="{D10A4EA1-13A4-4F30-96F0-D415F2AB548B}"/>
    <dgm:cxn modelId="{CB8877C8-B9B0-4E5E-8D2B-89A18CAFDEF6}" srcId="{83E25E70-0C05-406E-809D-35E7C436F72E}" destId="{357E22CB-6AF6-4B39-8101-E20CE24C847D}" srcOrd="4" destOrd="0" parTransId="{521807DB-F261-43EA-8764-961AF39AAA11}" sibTransId="{3AB86399-5B87-4878-A6E2-B6C65C25938C}"/>
    <dgm:cxn modelId="{AB1B1DD3-34CF-41DF-A767-1AD224520DCE}" srcId="{83E25E70-0C05-406E-809D-35E7C436F72E}" destId="{5315C866-4F85-4217-85AA-2B2724A7098D}" srcOrd="1" destOrd="0" parTransId="{C2F0FF54-A9C2-4774-836E-4B21B1E0A512}" sibTransId="{6C299303-2596-4B7A-AC77-44CED0884178}"/>
    <dgm:cxn modelId="{C50D0EDB-4C3D-45AF-B881-7D0038FFBA7A}" type="presOf" srcId="{EF10E8DD-66BC-4F91-B9D6-6B07C5F72CCE}" destId="{D04A6330-B98A-4C7A-AA2E-2B70850B415C}" srcOrd="0" destOrd="0" presId="urn:microsoft.com/office/officeart/2005/8/layout/hChevron3"/>
    <dgm:cxn modelId="{62EC15DE-0EEA-4CAE-9A51-27F5B907D306}" srcId="{83E25E70-0C05-406E-809D-35E7C436F72E}" destId="{C8C01316-D48C-4403-91E9-B9E95AA847BA}" srcOrd="0" destOrd="0" parTransId="{549D092C-0C2E-443C-B833-83D3359E8712}" sibTransId="{04A36CC0-55C3-43CA-892F-5DC58E997362}"/>
    <dgm:cxn modelId="{824233ED-FCCA-40D0-A09C-1CD333C4ABEF}" type="presOf" srcId="{C8C01316-D48C-4403-91E9-B9E95AA847BA}" destId="{8B72B9CE-CDFA-4B9B-8D82-612FDCF458E8}" srcOrd="0" destOrd="0" presId="urn:microsoft.com/office/officeart/2005/8/layout/hChevron3"/>
    <dgm:cxn modelId="{8E11E7F0-F1C6-496F-A836-D11D2F508D7D}" type="presOf" srcId="{A7543390-0D38-4885-9487-B014680BD1CE}" destId="{5B314FF9-08C3-4ADC-9843-5614A7C153F3}" srcOrd="0" destOrd="0" presId="urn:microsoft.com/office/officeart/2005/8/layout/hChevron3"/>
    <dgm:cxn modelId="{65D1CEFF-7F79-4F36-98FC-6B450FED6FB3}" type="presOf" srcId="{906982C8-89ED-4721-856E-F83B6849EAA6}" destId="{B0050742-8E4C-4A93-8846-EF8815D9ADE3}" srcOrd="0" destOrd="0" presId="urn:microsoft.com/office/officeart/2005/8/layout/hChevron3"/>
    <dgm:cxn modelId="{21E2EE9F-41E9-4161-864E-25DB65CABC5B}" type="presParOf" srcId="{DBD51700-91A4-4A2E-A1FC-C0DD06D7215A}" destId="{8B72B9CE-CDFA-4B9B-8D82-612FDCF458E8}" srcOrd="0" destOrd="0" presId="urn:microsoft.com/office/officeart/2005/8/layout/hChevron3"/>
    <dgm:cxn modelId="{B131FA13-8FC8-4D24-A00E-9DB7FDCAA2EC}" type="presParOf" srcId="{DBD51700-91A4-4A2E-A1FC-C0DD06D7215A}" destId="{DFD777FA-4D16-4AAF-A7D7-E829C9498D63}" srcOrd="1" destOrd="0" presId="urn:microsoft.com/office/officeart/2005/8/layout/hChevron3"/>
    <dgm:cxn modelId="{5EF06917-45C5-4421-BA7D-CEDFBD4471FD}" type="presParOf" srcId="{DBD51700-91A4-4A2E-A1FC-C0DD06D7215A}" destId="{73D5F7C3-567A-4B28-8A43-B11497C2EA06}" srcOrd="2" destOrd="0" presId="urn:microsoft.com/office/officeart/2005/8/layout/hChevron3"/>
    <dgm:cxn modelId="{D53E8D64-A5A6-41A2-B590-4B102E7B3885}" type="presParOf" srcId="{DBD51700-91A4-4A2E-A1FC-C0DD06D7215A}" destId="{2E94E808-8630-4935-B92D-9F25E410AEF0}" srcOrd="3" destOrd="0" presId="urn:microsoft.com/office/officeart/2005/8/layout/hChevron3"/>
    <dgm:cxn modelId="{B7417CB5-D84C-4A77-847E-5257F742A493}" type="presParOf" srcId="{DBD51700-91A4-4A2E-A1FC-C0DD06D7215A}" destId="{A93ADAD4-5AF3-4EC7-A7AE-37FED38E59BB}" srcOrd="4" destOrd="0" presId="urn:microsoft.com/office/officeart/2005/8/layout/hChevron3"/>
    <dgm:cxn modelId="{BD06224F-5E8F-4FC8-BDAE-DFFF14D3903A}" type="presParOf" srcId="{DBD51700-91A4-4A2E-A1FC-C0DD06D7215A}" destId="{A15B97D6-8A8B-4824-9C86-2AA3BB4C3079}" srcOrd="5" destOrd="0" presId="urn:microsoft.com/office/officeart/2005/8/layout/hChevron3"/>
    <dgm:cxn modelId="{A437E979-639F-4564-BCA9-B9EEA51BBDB4}" type="presParOf" srcId="{DBD51700-91A4-4A2E-A1FC-C0DD06D7215A}" destId="{D04A6330-B98A-4C7A-AA2E-2B70850B415C}" srcOrd="6" destOrd="0" presId="urn:microsoft.com/office/officeart/2005/8/layout/hChevron3"/>
    <dgm:cxn modelId="{3CD369C7-9809-42F6-956E-F810D4025709}" type="presParOf" srcId="{DBD51700-91A4-4A2E-A1FC-C0DD06D7215A}" destId="{5DDC02D0-DEC6-4968-BA38-0B882F79DD85}" srcOrd="7" destOrd="0" presId="urn:microsoft.com/office/officeart/2005/8/layout/hChevron3"/>
    <dgm:cxn modelId="{483066A8-A112-40B1-B1C1-A23102A8C5FF}" type="presParOf" srcId="{DBD51700-91A4-4A2E-A1FC-C0DD06D7215A}" destId="{4025FF29-ED9E-40F6-B5B3-1CF6E5F0EE17}" srcOrd="8" destOrd="0" presId="urn:microsoft.com/office/officeart/2005/8/layout/hChevron3"/>
    <dgm:cxn modelId="{2431670A-0AAD-440C-BE09-FB07932ED30E}" type="presParOf" srcId="{DBD51700-91A4-4A2E-A1FC-C0DD06D7215A}" destId="{B408FD5B-3016-41E8-815C-FE32538AB84F}" srcOrd="9" destOrd="0" presId="urn:microsoft.com/office/officeart/2005/8/layout/hChevron3"/>
    <dgm:cxn modelId="{7B2DF971-1AA6-429E-B67E-8A29DE6F7441}" type="presParOf" srcId="{DBD51700-91A4-4A2E-A1FC-C0DD06D7215A}" destId="{5B314FF9-08C3-4ADC-9843-5614A7C153F3}" srcOrd="10" destOrd="0" presId="urn:microsoft.com/office/officeart/2005/8/layout/hChevron3"/>
    <dgm:cxn modelId="{E3EBC208-3DD7-473E-B037-F9A7B43888A7}" type="presParOf" srcId="{DBD51700-91A4-4A2E-A1FC-C0DD06D7215A}" destId="{05F0345F-9AFB-49C9-9F70-9C6AEDB169AF}" srcOrd="11" destOrd="0" presId="urn:microsoft.com/office/officeart/2005/8/layout/hChevron3"/>
    <dgm:cxn modelId="{D07C5E07-51F5-46B1-8C61-184E9D745829}" type="presParOf" srcId="{DBD51700-91A4-4A2E-A1FC-C0DD06D7215A}" destId="{4997FC27-5246-4846-90EA-CCC9686147EB}" srcOrd="12" destOrd="0" presId="urn:microsoft.com/office/officeart/2005/8/layout/hChevron3"/>
    <dgm:cxn modelId="{705CA1B9-6FC2-4836-887F-89256C7AC8A4}" type="presParOf" srcId="{DBD51700-91A4-4A2E-A1FC-C0DD06D7215A}" destId="{D882BAEF-D38F-48A5-98BA-A621A3614FA3}" srcOrd="13" destOrd="0" presId="urn:microsoft.com/office/officeart/2005/8/layout/hChevron3"/>
    <dgm:cxn modelId="{A722D1A1-2FBB-4B79-BDB4-C326A232394A}" type="presParOf" srcId="{DBD51700-91A4-4A2E-A1FC-C0DD06D7215A}" destId="{B0050742-8E4C-4A93-8846-EF8815D9ADE3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E25E70-0C05-406E-809D-35E7C436F72E}" type="doc">
      <dgm:prSet loTypeId="urn:microsoft.com/office/officeart/2005/8/layout/hChevron3" loCatId="process" qsTypeId="urn:microsoft.com/office/officeart/2005/8/quickstyle/simple5" qsCatId="simple" csTypeId="urn:microsoft.com/office/officeart/2005/8/colors/accent1_4" csCatId="accent1" phldr="1"/>
      <dgm:spPr/>
    </dgm:pt>
    <dgm:pt modelId="{C8C01316-D48C-4403-91E9-B9E95AA847B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Planificación</a:t>
          </a:r>
          <a:r>
            <a:rPr lang="en-US" dirty="0">
              <a:latin typeface="Arial Nova" panose="020B0504020202020204" pitchFamily="34" charset="0"/>
            </a:rPr>
            <a:t> Curricular</a:t>
          </a:r>
        </a:p>
      </dgm:t>
    </dgm:pt>
    <dgm:pt modelId="{549D092C-0C2E-443C-B833-83D3359E8712}" type="parTrans" cxnId="{62EC15DE-0EEA-4CAE-9A51-27F5B907D306}">
      <dgm:prSet/>
      <dgm:spPr/>
      <dgm:t>
        <a:bodyPr/>
        <a:lstStyle/>
        <a:p>
          <a:endParaRPr lang="en-US"/>
        </a:p>
      </dgm:t>
    </dgm:pt>
    <dgm:pt modelId="{04A36CC0-55C3-43CA-892F-5DC58E997362}" type="sibTrans" cxnId="{62EC15DE-0EEA-4CAE-9A51-27F5B907D306}">
      <dgm:prSet/>
      <dgm:spPr/>
      <dgm:t>
        <a:bodyPr/>
        <a:lstStyle/>
        <a:p>
          <a:endParaRPr lang="en-US"/>
        </a:p>
      </dgm:t>
    </dgm:pt>
    <dgm:pt modelId="{5315C866-4F85-4217-85AA-2B2724A7098D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Procesos de admisión</a:t>
          </a:r>
          <a:endParaRPr lang="en-US" dirty="0">
            <a:latin typeface="Arial Nova" panose="020B0504020202020204" pitchFamily="34" charset="0"/>
          </a:endParaRPr>
        </a:p>
      </dgm:t>
    </dgm:pt>
    <dgm:pt modelId="{C2F0FF54-A9C2-4774-836E-4B21B1E0A512}" type="parTrans" cxnId="{AB1B1DD3-34CF-41DF-A767-1AD224520DCE}">
      <dgm:prSet/>
      <dgm:spPr/>
      <dgm:t>
        <a:bodyPr/>
        <a:lstStyle/>
        <a:p>
          <a:endParaRPr lang="en-US"/>
        </a:p>
      </dgm:t>
    </dgm:pt>
    <dgm:pt modelId="{6C299303-2596-4B7A-AC77-44CED0884178}" type="sibTrans" cxnId="{AB1B1DD3-34CF-41DF-A767-1AD224520DCE}">
      <dgm:prSet/>
      <dgm:spPr/>
      <dgm:t>
        <a:bodyPr/>
        <a:lstStyle/>
        <a:p>
          <a:endParaRPr lang="en-US"/>
        </a:p>
      </dgm:t>
    </dgm:pt>
    <dgm:pt modelId="{DCE7DE76-5804-4BA3-A4BC-F0E47024E33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Matrícula</a:t>
          </a:r>
          <a:endParaRPr lang="en-US" dirty="0">
            <a:latin typeface="Arial Nova" panose="020B0504020202020204" pitchFamily="34" charset="0"/>
          </a:endParaRPr>
        </a:p>
      </dgm:t>
    </dgm:pt>
    <dgm:pt modelId="{B28B4AA0-68D1-49EC-B90D-0A0E4EFCA705}" type="parTrans" cxnId="{CDE29C24-B407-434C-ABEC-61A350AA4107}">
      <dgm:prSet/>
      <dgm:spPr/>
      <dgm:t>
        <a:bodyPr/>
        <a:lstStyle/>
        <a:p>
          <a:endParaRPr lang="en-US"/>
        </a:p>
      </dgm:t>
    </dgm:pt>
    <dgm:pt modelId="{42825F7D-2106-4947-91B5-A70E331C4297}" type="sibTrans" cxnId="{CDE29C24-B407-434C-ABEC-61A350AA4107}">
      <dgm:prSet/>
      <dgm:spPr/>
      <dgm:t>
        <a:bodyPr/>
        <a:lstStyle/>
        <a:p>
          <a:endParaRPr lang="en-US"/>
        </a:p>
      </dgm:t>
    </dgm:pt>
    <dgm:pt modelId="{EF10E8DD-66BC-4F91-B9D6-6B07C5F72CC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Gestión de Pagos</a:t>
          </a:r>
          <a:endParaRPr lang="en-US" dirty="0">
            <a:latin typeface="Arial Nova" panose="020B0504020202020204" pitchFamily="34" charset="0"/>
          </a:endParaRPr>
        </a:p>
      </dgm:t>
    </dgm:pt>
    <dgm:pt modelId="{406F5A56-068F-44A3-AC11-857C38B63990}" type="parTrans" cxnId="{22D09DB0-180D-4504-883D-9F638BFA78FD}">
      <dgm:prSet/>
      <dgm:spPr/>
      <dgm:t>
        <a:bodyPr/>
        <a:lstStyle/>
        <a:p>
          <a:endParaRPr lang="en-US"/>
        </a:p>
      </dgm:t>
    </dgm:pt>
    <dgm:pt modelId="{D10A4EA1-13A4-4F30-96F0-D415F2AB548B}" type="sibTrans" cxnId="{22D09DB0-180D-4504-883D-9F638BFA78FD}">
      <dgm:prSet/>
      <dgm:spPr/>
      <dgm:t>
        <a:bodyPr/>
        <a:lstStyle/>
        <a:p>
          <a:endParaRPr lang="en-US"/>
        </a:p>
      </dgm:t>
    </dgm:pt>
    <dgm:pt modelId="{357E22CB-6AF6-4B39-8101-E20CE24C847D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Registro de Notas</a:t>
          </a:r>
          <a:endParaRPr lang="en-US" dirty="0">
            <a:latin typeface="Arial Nova" panose="020B0504020202020204" pitchFamily="34" charset="0"/>
          </a:endParaRPr>
        </a:p>
      </dgm:t>
    </dgm:pt>
    <dgm:pt modelId="{521807DB-F261-43EA-8764-961AF39AAA11}" type="parTrans" cxnId="{CB8877C8-B9B0-4E5E-8D2B-89A18CAFDEF6}">
      <dgm:prSet/>
      <dgm:spPr/>
      <dgm:t>
        <a:bodyPr/>
        <a:lstStyle/>
        <a:p>
          <a:endParaRPr lang="en-US"/>
        </a:p>
      </dgm:t>
    </dgm:pt>
    <dgm:pt modelId="{3AB86399-5B87-4878-A6E2-B6C65C25938C}" type="sibTrans" cxnId="{CB8877C8-B9B0-4E5E-8D2B-89A18CAFDEF6}">
      <dgm:prSet/>
      <dgm:spPr/>
      <dgm:t>
        <a:bodyPr/>
        <a:lstStyle/>
        <a:p>
          <a:endParaRPr lang="en-US"/>
        </a:p>
      </dgm:t>
    </dgm:pt>
    <dgm:pt modelId="{A7543390-0D38-4885-9487-B014680BD1C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 de subsanación</a:t>
          </a:r>
          <a:endParaRPr lang="en-US" dirty="0">
            <a:latin typeface="Arial Nova" panose="020B0504020202020204" pitchFamily="34" charset="0"/>
          </a:endParaRPr>
        </a:p>
      </dgm:t>
    </dgm:pt>
    <dgm:pt modelId="{75294D97-FA13-41E3-B68D-23A3377BC345}" type="parTrans" cxnId="{10C6B77D-D01B-4986-BB84-0B1441ADF5E8}">
      <dgm:prSet/>
      <dgm:spPr/>
      <dgm:t>
        <a:bodyPr/>
        <a:lstStyle/>
        <a:p>
          <a:endParaRPr lang="en-US"/>
        </a:p>
      </dgm:t>
    </dgm:pt>
    <dgm:pt modelId="{341C317A-0996-4910-A5D3-A86551675807}" type="sibTrans" cxnId="{10C6B77D-D01B-4986-BB84-0B1441ADF5E8}">
      <dgm:prSet/>
      <dgm:spPr/>
      <dgm:t>
        <a:bodyPr/>
        <a:lstStyle/>
        <a:p>
          <a:endParaRPr lang="en-US"/>
        </a:p>
      </dgm:t>
    </dgm:pt>
    <dgm:pt modelId="{38623C1D-CEB8-4307-8F34-13D06731DCBB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Grados y Títulos</a:t>
          </a:r>
          <a:endParaRPr lang="en-US" dirty="0">
            <a:latin typeface="Arial Nova" panose="020B0504020202020204" pitchFamily="34" charset="0"/>
          </a:endParaRPr>
        </a:p>
      </dgm:t>
    </dgm:pt>
    <dgm:pt modelId="{C31772DD-76D2-4946-BE6B-8AB694EF4FE6}" type="parTrans" cxnId="{D1798D9D-74C2-4711-A44B-65A3A91C6092}">
      <dgm:prSet/>
      <dgm:spPr/>
      <dgm:t>
        <a:bodyPr/>
        <a:lstStyle/>
        <a:p>
          <a:endParaRPr lang="en-US"/>
        </a:p>
      </dgm:t>
    </dgm:pt>
    <dgm:pt modelId="{BE85884B-E665-4C28-B7F0-FF5A8F9E465D}" type="sibTrans" cxnId="{D1798D9D-74C2-4711-A44B-65A3A91C6092}">
      <dgm:prSet/>
      <dgm:spPr/>
      <dgm:t>
        <a:bodyPr/>
        <a:lstStyle/>
        <a:p>
          <a:endParaRPr lang="en-US"/>
        </a:p>
      </dgm:t>
    </dgm:pt>
    <dgm:pt modelId="{429E2185-80AC-435D-A658-B0615D0DD3C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>
              <a:latin typeface="Arial Nova" panose="020B0504020202020204" pitchFamily="34" charset="0"/>
            </a:rPr>
            <a:t>Gestión de biblioteca</a:t>
          </a:r>
          <a:endParaRPr lang="en-US" dirty="0">
            <a:latin typeface="Arial Nova" panose="020B0504020202020204" pitchFamily="34" charset="0"/>
          </a:endParaRPr>
        </a:p>
      </dgm:t>
    </dgm:pt>
    <dgm:pt modelId="{5E6B1737-352C-4246-822E-D4A29536FA03}" type="parTrans" cxnId="{FCFCD727-DFA6-4721-9016-982A81215E5E}">
      <dgm:prSet/>
      <dgm:spPr/>
      <dgm:t>
        <a:bodyPr/>
        <a:lstStyle/>
        <a:p>
          <a:endParaRPr lang="es-PE"/>
        </a:p>
      </dgm:t>
    </dgm:pt>
    <dgm:pt modelId="{7E7C0375-F001-490E-A07D-F5AD96EDB9C5}" type="sibTrans" cxnId="{FCFCD727-DFA6-4721-9016-982A81215E5E}">
      <dgm:prSet/>
      <dgm:spPr/>
      <dgm:t>
        <a:bodyPr/>
        <a:lstStyle/>
        <a:p>
          <a:endParaRPr lang="es-PE"/>
        </a:p>
      </dgm:t>
    </dgm:pt>
    <dgm:pt modelId="{DBD51700-91A4-4A2E-A1FC-C0DD06D7215A}" type="pres">
      <dgm:prSet presAssocID="{83E25E70-0C05-406E-809D-35E7C436F72E}" presName="Name0" presStyleCnt="0">
        <dgm:presLayoutVars>
          <dgm:dir/>
          <dgm:resizeHandles val="exact"/>
        </dgm:presLayoutVars>
      </dgm:prSet>
      <dgm:spPr/>
    </dgm:pt>
    <dgm:pt modelId="{8B72B9CE-CDFA-4B9B-8D82-612FDCF458E8}" type="pres">
      <dgm:prSet presAssocID="{C8C01316-D48C-4403-91E9-B9E95AA847BA}" presName="parTxOnly" presStyleLbl="node1" presStyleIdx="0" presStyleCnt="8">
        <dgm:presLayoutVars>
          <dgm:bulletEnabled val="1"/>
        </dgm:presLayoutVars>
      </dgm:prSet>
      <dgm:spPr/>
    </dgm:pt>
    <dgm:pt modelId="{DFD777FA-4D16-4AAF-A7D7-E829C9498D63}" type="pres">
      <dgm:prSet presAssocID="{04A36CC0-55C3-43CA-892F-5DC58E997362}" presName="parSpace" presStyleCnt="0"/>
      <dgm:spPr/>
    </dgm:pt>
    <dgm:pt modelId="{73D5F7C3-567A-4B28-8A43-B11497C2EA06}" type="pres">
      <dgm:prSet presAssocID="{5315C866-4F85-4217-85AA-2B2724A7098D}" presName="parTxOnly" presStyleLbl="node1" presStyleIdx="1" presStyleCnt="8">
        <dgm:presLayoutVars>
          <dgm:bulletEnabled val="1"/>
        </dgm:presLayoutVars>
      </dgm:prSet>
      <dgm:spPr/>
    </dgm:pt>
    <dgm:pt modelId="{2E94E808-8630-4935-B92D-9F25E410AEF0}" type="pres">
      <dgm:prSet presAssocID="{6C299303-2596-4B7A-AC77-44CED0884178}" presName="parSpace" presStyleCnt="0"/>
      <dgm:spPr/>
    </dgm:pt>
    <dgm:pt modelId="{A93ADAD4-5AF3-4EC7-A7AE-37FED38E59BB}" type="pres">
      <dgm:prSet presAssocID="{DCE7DE76-5804-4BA3-A4BC-F0E47024E33F}" presName="parTxOnly" presStyleLbl="node1" presStyleIdx="2" presStyleCnt="8">
        <dgm:presLayoutVars>
          <dgm:bulletEnabled val="1"/>
        </dgm:presLayoutVars>
      </dgm:prSet>
      <dgm:spPr/>
    </dgm:pt>
    <dgm:pt modelId="{A15B97D6-8A8B-4824-9C86-2AA3BB4C3079}" type="pres">
      <dgm:prSet presAssocID="{42825F7D-2106-4947-91B5-A70E331C4297}" presName="parSpace" presStyleCnt="0"/>
      <dgm:spPr/>
    </dgm:pt>
    <dgm:pt modelId="{D04A6330-B98A-4C7A-AA2E-2B70850B415C}" type="pres">
      <dgm:prSet presAssocID="{EF10E8DD-66BC-4F91-B9D6-6B07C5F72CCE}" presName="parTxOnly" presStyleLbl="node1" presStyleIdx="3" presStyleCnt="8">
        <dgm:presLayoutVars>
          <dgm:bulletEnabled val="1"/>
        </dgm:presLayoutVars>
      </dgm:prSet>
      <dgm:spPr/>
    </dgm:pt>
    <dgm:pt modelId="{5DDC02D0-DEC6-4968-BA38-0B882F79DD85}" type="pres">
      <dgm:prSet presAssocID="{D10A4EA1-13A4-4F30-96F0-D415F2AB548B}" presName="parSpace" presStyleCnt="0"/>
      <dgm:spPr/>
    </dgm:pt>
    <dgm:pt modelId="{4025FF29-ED9E-40F6-B5B3-1CF6E5F0EE17}" type="pres">
      <dgm:prSet presAssocID="{357E22CB-6AF6-4B39-8101-E20CE24C847D}" presName="parTxOnly" presStyleLbl="node1" presStyleIdx="4" presStyleCnt="8">
        <dgm:presLayoutVars>
          <dgm:bulletEnabled val="1"/>
        </dgm:presLayoutVars>
      </dgm:prSet>
      <dgm:spPr/>
    </dgm:pt>
    <dgm:pt modelId="{B408FD5B-3016-41E8-815C-FE32538AB84F}" type="pres">
      <dgm:prSet presAssocID="{3AB86399-5B87-4878-A6E2-B6C65C25938C}" presName="parSpace" presStyleCnt="0"/>
      <dgm:spPr/>
    </dgm:pt>
    <dgm:pt modelId="{5B314FF9-08C3-4ADC-9843-5614A7C153F3}" type="pres">
      <dgm:prSet presAssocID="{A7543390-0D38-4885-9487-B014680BD1CE}" presName="parTxOnly" presStyleLbl="node1" presStyleIdx="5" presStyleCnt="8">
        <dgm:presLayoutVars>
          <dgm:bulletEnabled val="1"/>
        </dgm:presLayoutVars>
      </dgm:prSet>
      <dgm:spPr/>
    </dgm:pt>
    <dgm:pt modelId="{05F0345F-9AFB-49C9-9F70-9C6AEDB169AF}" type="pres">
      <dgm:prSet presAssocID="{341C317A-0996-4910-A5D3-A86551675807}" presName="parSpace" presStyleCnt="0"/>
      <dgm:spPr/>
    </dgm:pt>
    <dgm:pt modelId="{4997FC27-5246-4846-90EA-CCC9686147EB}" type="pres">
      <dgm:prSet presAssocID="{38623C1D-CEB8-4307-8F34-13D06731DCBB}" presName="parTxOnly" presStyleLbl="node1" presStyleIdx="6" presStyleCnt="8">
        <dgm:presLayoutVars>
          <dgm:bulletEnabled val="1"/>
        </dgm:presLayoutVars>
      </dgm:prSet>
      <dgm:spPr/>
    </dgm:pt>
    <dgm:pt modelId="{5402A851-66A1-480D-8BC8-98DF01470D67}" type="pres">
      <dgm:prSet presAssocID="{BE85884B-E665-4C28-B7F0-FF5A8F9E465D}" presName="parSpace" presStyleCnt="0"/>
      <dgm:spPr/>
    </dgm:pt>
    <dgm:pt modelId="{B040AAC1-9E9E-4CCD-B21C-E6112D19646F}" type="pres">
      <dgm:prSet presAssocID="{429E2185-80AC-435D-A658-B0615D0DD3CE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DE29C24-B407-434C-ABEC-61A350AA4107}" srcId="{83E25E70-0C05-406E-809D-35E7C436F72E}" destId="{DCE7DE76-5804-4BA3-A4BC-F0E47024E33F}" srcOrd="2" destOrd="0" parTransId="{B28B4AA0-68D1-49EC-B90D-0A0E4EFCA705}" sibTransId="{42825F7D-2106-4947-91B5-A70E331C4297}"/>
    <dgm:cxn modelId="{FCFCD727-DFA6-4721-9016-982A81215E5E}" srcId="{83E25E70-0C05-406E-809D-35E7C436F72E}" destId="{429E2185-80AC-435D-A658-B0615D0DD3CE}" srcOrd="7" destOrd="0" parTransId="{5E6B1737-352C-4246-822E-D4A29536FA03}" sibTransId="{7E7C0375-F001-490E-A07D-F5AD96EDB9C5}"/>
    <dgm:cxn modelId="{F4DACC6D-7863-4095-BE77-E3618E262192}" type="presOf" srcId="{DCE7DE76-5804-4BA3-A4BC-F0E47024E33F}" destId="{A93ADAD4-5AF3-4EC7-A7AE-37FED38E59BB}" srcOrd="0" destOrd="0" presId="urn:microsoft.com/office/officeart/2005/8/layout/hChevron3"/>
    <dgm:cxn modelId="{10C6B77D-D01B-4986-BB84-0B1441ADF5E8}" srcId="{83E25E70-0C05-406E-809D-35E7C436F72E}" destId="{A7543390-0D38-4885-9487-B014680BD1CE}" srcOrd="5" destOrd="0" parTransId="{75294D97-FA13-41E3-B68D-23A3377BC345}" sibTransId="{341C317A-0996-4910-A5D3-A86551675807}"/>
    <dgm:cxn modelId="{20302F7E-2B7F-4F27-AC94-198E95766B10}" type="presOf" srcId="{38623C1D-CEB8-4307-8F34-13D06731DCBB}" destId="{4997FC27-5246-4846-90EA-CCC9686147EB}" srcOrd="0" destOrd="0" presId="urn:microsoft.com/office/officeart/2005/8/layout/hChevron3"/>
    <dgm:cxn modelId="{D6A5C08F-0717-47C0-9A69-49166CF751D7}" type="presOf" srcId="{357E22CB-6AF6-4B39-8101-E20CE24C847D}" destId="{4025FF29-ED9E-40F6-B5B3-1CF6E5F0EE17}" srcOrd="0" destOrd="0" presId="urn:microsoft.com/office/officeart/2005/8/layout/hChevron3"/>
    <dgm:cxn modelId="{739AE591-79FE-41DD-A5DB-2B37B5A5293E}" type="presOf" srcId="{5315C866-4F85-4217-85AA-2B2724A7098D}" destId="{73D5F7C3-567A-4B28-8A43-B11497C2EA06}" srcOrd="0" destOrd="0" presId="urn:microsoft.com/office/officeart/2005/8/layout/hChevron3"/>
    <dgm:cxn modelId="{D1798D9D-74C2-4711-A44B-65A3A91C6092}" srcId="{83E25E70-0C05-406E-809D-35E7C436F72E}" destId="{38623C1D-CEB8-4307-8F34-13D06731DCBB}" srcOrd="6" destOrd="0" parTransId="{C31772DD-76D2-4946-BE6B-8AB694EF4FE6}" sibTransId="{BE85884B-E665-4C28-B7F0-FF5A8F9E465D}"/>
    <dgm:cxn modelId="{2A2B10AB-F54E-4692-A789-7BED506E5C67}" type="presOf" srcId="{83E25E70-0C05-406E-809D-35E7C436F72E}" destId="{DBD51700-91A4-4A2E-A1FC-C0DD06D7215A}" srcOrd="0" destOrd="0" presId="urn:microsoft.com/office/officeart/2005/8/layout/hChevron3"/>
    <dgm:cxn modelId="{22D09DB0-180D-4504-883D-9F638BFA78FD}" srcId="{83E25E70-0C05-406E-809D-35E7C436F72E}" destId="{EF10E8DD-66BC-4F91-B9D6-6B07C5F72CCE}" srcOrd="3" destOrd="0" parTransId="{406F5A56-068F-44A3-AC11-857C38B63990}" sibTransId="{D10A4EA1-13A4-4F30-96F0-D415F2AB548B}"/>
    <dgm:cxn modelId="{8626E1C7-ED54-478A-839B-051766E8A530}" type="presOf" srcId="{429E2185-80AC-435D-A658-B0615D0DD3CE}" destId="{B040AAC1-9E9E-4CCD-B21C-E6112D19646F}" srcOrd="0" destOrd="0" presId="urn:microsoft.com/office/officeart/2005/8/layout/hChevron3"/>
    <dgm:cxn modelId="{CB8877C8-B9B0-4E5E-8D2B-89A18CAFDEF6}" srcId="{83E25E70-0C05-406E-809D-35E7C436F72E}" destId="{357E22CB-6AF6-4B39-8101-E20CE24C847D}" srcOrd="4" destOrd="0" parTransId="{521807DB-F261-43EA-8764-961AF39AAA11}" sibTransId="{3AB86399-5B87-4878-A6E2-B6C65C25938C}"/>
    <dgm:cxn modelId="{AB1B1DD3-34CF-41DF-A767-1AD224520DCE}" srcId="{83E25E70-0C05-406E-809D-35E7C436F72E}" destId="{5315C866-4F85-4217-85AA-2B2724A7098D}" srcOrd="1" destOrd="0" parTransId="{C2F0FF54-A9C2-4774-836E-4B21B1E0A512}" sibTransId="{6C299303-2596-4B7A-AC77-44CED0884178}"/>
    <dgm:cxn modelId="{C50D0EDB-4C3D-45AF-B881-7D0038FFBA7A}" type="presOf" srcId="{EF10E8DD-66BC-4F91-B9D6-6B07C5F72CCE}" destId="{D04A6330-B98A-4C7A-AA2E-2B70850B415C}" srcOrd="0" destOrd="0" presId="urn:microsoft.com/office/officeart/2005/8/layout/hChevron3"/>
    <dgm:cxn modelId="{62EC15DE-0EEA-4CAE-9A51-27F5B907D306}" srcId="{83E25E70-0C05-406E-809D-35E7C436F72E}" destId="{C8C01316-D48C-4403-91E9-B9E95AA847BA}" srcOrd="0" destOrd="0" parTransId="{549D092C-0C2E-443C-B833-83D3359E8712}" sibTransId="{04A36CC0-55C3-43CA-892F-5DC58E997362}"/>
    <dgm:cxn modelId="{824233ED-FCCA-40D0-A09C-1CD333C4ABEF}" type="presOf" srcId="{C8C01316-D48C-4403-91E9-B9E95AA847BA}" destId="{8B72B9CE-CDFA-4B9B-8D82-612FDCF458E8}" srcOrd="0" destOrd="0" presId="urn:microsoft.com/office/officeart/2005/8/layout/hChevron3"/>
    <dgm:cxn modelId="{8E11E7F0-F1C6-496F-A836-D11D2F508D7D}" type="presOf" srcId="{A7543390-0D38-4885-9487-B014680BD1CE}" destId="{5B314FF9-08C3-4ADC-9843-5614A7C153F3}" srcOrd="0" destOrd="0" presId="urn:microsoft.com/office/officeart/2005/8/layout/hChevron3"/>
    <dgm:cxn modelId="{21E2EE9F-41E9-4161-864E-25DB65CABC5B}" type="presParOf" srcId="{DBD51700-91A4-4A2E-A1FC-C0DD06D7215A}" destId="{8B72B9CE-CDFA-4B9B-8D82-612FDCF458E8}" srcOrd="0" destOrd="0" presId="urn:microsoft.com/office/officeart/2005/8/layout/hChevron3"/>
    <dgm:cxn modelId="{B131FA13-8FC8-4D24-A00E-9DB7FDCAA2EC}" type="presParOf" srcId="{DBD51700-91A4-4A2E-A1FC-C0DD06D7215A}" destId="{DFD777FA-4D16-4AAF-A7D7-E829C9498D63}" srcOrd="1" destOrd="0" presId="urn:microsoft.com/office/officeart/2005/8/layout/hChevron3"/>
    <dgm:cxn modelId="{5EF06917-45C5-4421-BA7D-CEDFBD4471FD}" type="presParOf" srcId="{DBD51700-91A4-4A2E-A1FC-C0DD06D7215A}" destId="{73D5F7C3-567A-4B28-8A43-B11497C2EA06}" srcOrd="2" destOrd="0" presId="urn:microsoft.com/office/officeart/2005/8/layout/hChevron3"/>
    <dgm:cxn modelId="{D53E8D64-A5A6-41A2-B590-4B102E7B3885}" type="presParOf" srcId="{DBD51700-91A4-4A2E-A1FC-C0DD06D7215A}" destId="{2E94E808-8630-4935-B92D-9F25E410AEF0}" srcOrd="3" destOrd="0" presId="urn:microsoft.com/office/officeart/2005/8/layout/hChevron3"/>
    <dgm:cxn modelId="{B7417CB5-D84C-4A77-847E-5257F742A493}" type="presParOf" srcId="{DBD51700-91A4-4A2E-A1FC-C0DD06D7215A}" destId="{A93ADAD4-5AF3-4EC7-A7AE-37FED38E59BB}" srcOrd="4" destOrd="0" presId="urn:microsoft.com/office/officeart/2005/8/layout/hChevron3"/>
    <dgm:cxn modelId="{BD06224F-5E8F-4FC8-BDAE-DFFF14D3903A}" type="presParOf" srcId="{DBD51700-91A4-4A2E-A1FC-C0DD06D7215A}" destId="{A15B97D6-8A8B-4824-9C86-2AA3BB4C3079}" srcOrd="5" destOrd="0" presId="urn:microsoft.com/office/officeart/2005/8/layout/hChevron3"/>
    <dgm:cxn modelId="{A437E979-639F-4564-BCA9-B9EEA51BBDB4}" type="presParOf" srcId="{DBD51700-91A4-4A2E-A1FC-C0DD06D7215A}" destId="{D04A6330-B98A-4C7A-AA2E-2B70850B415C}" srcOrd="6" destOrd="0" presId="urn:microsoft.com/office/officeart/2005/8/layout/hChevron3"/>
    <dgm:cxn modelId="{3CD369C7-9809-42F6-956E-F810D4025709}" type="presParOf" srcId="{DBD51700-91A4-4A2E-A1FC-C0DD06D7215A}" destId="{5DDC02D0-DEC6-4968-BA38-0B882F79DD85}" srcOrd="7" destOrd="0" presId="urn:microsoft.com/office/officeart/2005/8/layout/hChevron3"/>
    <dgm:cxn modelId="{483066A8-A112-40B1-B1C1-A23102A8C5FF}" type="presParOf" srcId="{DBD51700-91A4-4A2E-A1FC-C0DD06D7215A}" destId="{4025FF29-ED9E-40F6-B5B3-1CF6E5F0EE17}" srcOrd="8" destOrd="0" presId="urn:microsoft.com/office/officeart/2005/8/layout/hChevron3"/>
    <dgm:cxn modelId="{2431670A-0AAD-440C-BE09-FB07932ED30E}" type="presParOf" srcId="{DBD51700-91A4-4A2E-A1FC-C0DD06D7215A}" destId="{B408FD5B-3016-41E8-815C-FE32538AB84F}" srcOrd="9" destOrd="0" presId="urn:microsoft.com/office/officeart/2005/8/layout/hChevron3"/>
    <dgm:cxn modelId="{7B2DF971-1AA6-429E-B67E-8A29DE6F7441}" type="presParOf" srcId="{DBD51700-91A4-4A2E-A1FC-C0DD06D7215A}" destId="{5B314FF9-08C3-4ADC-9843-5614A7C153F3}" srcOrd="10" destOrd="0" presId="urn:microsoft.com/office/officeart/2005/8/layout/hChevron3"/>
    <dgm:cxn modelId="{E3EBC208-3DD7-473E-B037-F9A7B43888A7}" type="presParOf" srcId="{DBD51700-91A4-4A2E-A1FC-C0DD06D7215A}" destId="{05F0345F-9AFB-49C9-9F70-9C6AEDB169AF}" srcOrd="11" destOrd="0" presId="urn:microsoft.com/office/officeart/2005/8/layout/hChevron3"/>
    <dgm:cxn modelId="{D07C5E07-51F5-46B1-8C61-184E9D745829}" type="presParOf" srcId="{DBD51700-91A4-4A2E-A1FC-C0DD06D7215A}" destId="{4997FC27-5246-4846-90EA-CCC9686147EB}" srcOrd="12" destOrd="0" presId="urn:microsoft.com/office/officeart/2005/8/layout/hChevron3"/>
    <dgm:cxn modelId="{C2BF69A0-5AE2-4121-A0A0-BE7A92DB740D}" type="presParOf" srcId="{DBD51700-91A4-4A2E-A1FC-C0DD06D7215A}" destId="{5402A851-66A1-480D-8BC8-98DF01470D67}" srcOrd="13" destOrd="0" presId="urn:microsoft.com/office/officeart/2005/8/layout/hChevron3"/>
    <dgm:cxn modelId="{9D823744-0554-4031-8C84-A08558AB64D8}" type="presParOf" srcId="{DBD51700-91A4-4A2E-A1FC-C0DD06D7215A}" destId="{B040AAC1-9E9E-4CCD-B21C-E6112D19646F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E25E70-0C05-406E-809D-35E7C436F72E}" type="doc">
      <dgm:prSet loTypeId="urn:microsoft.com/office/officeart/2005/8/layout/hChevron3" loCatId="process" qsTypeId="urn:microsoft.com/office/officeart/2005/8/quickstyle/simple5" qsCatId="simple" csTypeId="urn:microsoft.com/office/officeart/2005/8/colors/accent1_4" csCatId="accent1" phldr="1"/>
      <dgm:spPr/>
    </dgm:pt>
    <dgm:pt modelId="{C8C01316-D48C-4403-91E9-B9E95AA847B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Planificación</a:t>
          </a:r>
          <a:r>
            <a:rPr lang="en-US" dirty="0">
              <a:latin typeface="Arial Nova" panose="020B0504020202020204" pitchFamily="34" charset="0"/>
            </a:rPr>
            <a:t> Curricular</a:t>
          </a:r>
        </a:p>
      </dgm:t>
    </dgm:pt>
    <dgm:pt modelId="{549D092C-0C2E-443C-B833-83D3359E8712}" type="parTrans" cxnId="{62EC15DE-0EEA-4CAE-9A51-27F5B907D306}">
      <dgm:prSet/>
      <dgm:spPr/>
      <dgm:t>
        <a:bodyPr/>
        <a:lstStyle/>
        <a:p>
          <a:endParaRPr lang="en-US"/>
        </a:p>
      </dgm:t>
    </dgm:pt>
    <dgm:pt modelId="{04A36CC0-55C3-43CA-892F-5DC58E997362}" type="sibTrans" cxnId="{62EC15DE-0EEA-4CAE-9A51-27F5B907D306}">
      <dgm:prSet/>
      <dgm:spPr/>
      <dgm:t>
        <a:bodyPr/>
        <a:lstStyle/>
        <a:p>
          <a:endParaRPr lang="en-US"/>
        </a:p>
      </dgm:t>
    </dgm:pt>
    <dgm:pt modelId="{5315C866-4F85-4217-85AA-2B2724A7098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Procesos de admisión</a:t>
          </a:r>
          <a:endParaRPr lang="en-US" dirty="0">
            <a:latin typeface="Arial Nova" panose="020B0504020202020204" pitchFamily="34" charset="0"/>
          </a:endParaRPr>
        </a:p>
      </dgm:t>
    </dgm:pt>
    <dgm:pt modelId="{C2F0FF54-A9C2-4774-836E-4B21B1E0A512}" type="parTrans" cxnId="{AB1B1DD3-34CF-41DF-A767-1AD224520DCE}">
      <dgm:prSet/>
      <dgm:spPr/>
      <dgm:t>
        <a:bodyPr/>
        <a:lstStyle/>
        <a:p>
          <a:endParaRPr lang="en-US"/>
        </a:p>
      </dgm:t>
    </dgm:pt>
    <dgm:pt modelId="{6C299303-2596-4B7A-AC77-44CED0884178}" type="sibTrans" cxnId="{AB1B1DD3-34CF-41DF-A767-1AD224520DCE}">
      <dgm:prSet/>
      <dgm:spPr/>
      <dgm:t>
        <a:bodyPr/>
        <a:lstStyle/>
        <a:p>
          <a:endParaRPr lang="en-US"/>
        </a:p>
      </dgm:t>
    </dgm:pt>
    <dgm:pt modelId="{DCE7DE76-5804-4BA3-A4BC-F0E47024E33F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Matrícula</a:t>
          </a:r>
          <a:endParaRPr lang="en-US" dirty="0">
            <a:latin typeface="Arial Nova" panose="020B0504020202020204" pitchFamily="34" charset="0"/>
          </a:endParaRPr>
        </a:p>
      </dgm:t>
    </dgm:pt>
    <dgm:pt modelId="{B28B4AA0-68D1-49EC-B90D-0A0E4EFCA705}" type="parTrans" cxnId="{CDE29C24-B407-434C-ABEC-61A350AA4107}">
      <dgm:prSet/>
      <dgm:spPr/>
      <dgm:t>
        <a:bodyPr/>
        <a:lstStyle/>
        <a:p>
          <a:endParaRPr lang="en-US"/>
        </a:p>
      </dgm:t>
    </dgm:pt>
    <dgm:pt modelId="{42825F7D-2106-4947-91B5-A70E331C4297}" type="sibTrans" cxnId="{CDE29C24-B407-434C-ABEC-61A350AA4107}">
      <dgm:prSet/>
      <dgm:spPr/>
      <dgm:t>
        <a:bodyPr/>
        <a:lstStyle/>
        <a:p>
          <a:endParaRPr lang="en-US"/>
        </a:p>
      </dgm:t>
    </dgm:pt>
    <dgm:pt modelId="{EF10E8DD-66BC-4F91-B9D6-6B07C5F72CC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Gestión de Pagos</a:t>
          </a:r>
          <a:endParaRPr lang="en-US" dirty="0">
            <a:latin typeface="Arial Nova" panose="020B0504020202020204" pitchFamily="34" charset="0"/>
          </a:endParaRPr>
        </a:p>
      </dgm:t>
    </dgm:pt>
    <dgm:pt modelId="{406F5A56-068F-44A3-AC11-857C38B63990}" type="parTrans" cxnId="{22D09DB0-180D-4504-883D-9F638BFA78FD}">
      <dgm:prSet/>
      <dgm:spPr/>
      <dgm:t>
        <a:bodyPr/>
        <a:lstStyle/>
        <a:p>
          <a:endParaRPr lang="en-US"/>
        </a:p>
      </dgm:t>
    </dgm:pt>
    <dgm:pt modelId="{D10A4EA1-13A4-4F30-96F0-D415F2AB548B}" type="sibTrans" cxnId="{22D09DB0-180D-4504-883D-9F638BFA78FD}">
      <dgm:prSet/>
      <dgm:spPr/>
      <dgm:t>
        <a:bodyPr/>
        <a:lstStyle/>
        <a:p>
          <a:endParaRPr lang="en-US"/>
        </a:p>
      </dgm:t>
    </dgm:pt>
    <dgm:pt modelId="{357E22CB-6AF6-4B39-8101-E20CE24C847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Registro de Notas</a:t>
          </a:r>
          <a:endParaRPr lang="en-US" dirty="0">
            <a:latin typeface="Arial Nova" panose="020B0504020202020204" pitchFamily="34" charset="0"/>
          </a:endParaRPr>
        </a:p>
      </dgm:t>
    </dgm:pt>
    <dgm:pt modelId="{521807DB-F261-43EA-8764-961AF39AAA11}" type="parTrans" cxnId="{CB8877C8-B9B0-4E5E-8D2B-89A18CAFDEF6}">
      <dgm:prSet/>
      <dgm:spPr/>
      <dgm:t>
        <a:bodyPr/>
        <a:lstStyle/>
        <a:p>
          <a:endParaRPr lang="en-US"/>
        </a:p>
      </dgm:t>
    </dgm:pt>
    <dgm:pt modelId="{3AB86399-5B87-4878-A6E2-B6C65C25938C}" type="sibTrans" cxnId="{CB8877C8-B9B0-4E5E-8D2B-89A18CAFDEF6}">
      <dgm:prSet/>
      <dgm:spPr/>
      <dgm:t>
        <a:bodyPr/>
        <a:lstStyle/>
        <a:p>
          <a:endParaRPr lang="en-US"/>
        </a:p>
      </dgm:t>
    </dgm:pt>
    <dgm:pt modelId="{A7543390-0D38-4885-9487-B014680BD1C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 de subsanación</a:t>
          </a:r>
          <a:endParaRPr lang="en-US" dirty="0">
            <a:latin typeface="Arial Nova" panose="020B0504020202020204" pitchFamily="34" charset="0"/>
          </a:endParaRPr>
        </a:p>
      </dgm:t>
    </dgm:pt>
    <dgm:pt modelId="{75294D97-FA13-41E3-B68D-23A3377BC345}" type="parTrans" cxnId="{10C6B77D-D01B-4986-BB84-0B1441ADF5E8}">
      <dgm:prSet/>
      <dgm:spPr/>
      <dgm:t>
        <a:bodyPr/>
        <a:lstStyle/>
        <a:p>
          <a:endParaRPr lang="en-US"/>
        </a:p>
      </dgm:t>
    </dgm:pt>
    <dgm:pt modelId="{341C317A-0996-4910-A5D3-A86551675807}" type="sibTrans" cxnId="{10C6B77D-D01B-4986-BB84-0B1441ADF5E8}">
      <dgm:prSet/>
      <dgm:spPr/>
      <dgm:t>
        <a:bodyPr/>
        <a:lstStyle/>
        <a:p>
          <a:endParaRPr lang="en-US"/>
        </a:p>
      </dgm:t>
    </dgm:pt>
    <dgm:pt modelId="{38623C1D-CEB8-4307-8F34-13D06731DCB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Grados y Títulos</a:t>
          </a:r>
          <a:endParaRPr lang="en-US" dirty="0">
            <a:latin typeface="Arial Nova" panose="020B0504020202020204" pitchFamily="34" charset="0"/>
          </a:endParaRPr>
        </a:p>
      </dgm:t>
    </dgm:pt>
    <dgm:pt modelId="{C31772DD-76D2-4946-BE6B-8AB694EF4FE6}" type="parTrans" cxnId="{D1798D9D-74C2-4711-A44B-65A3A91C6092}">
      <dgm:prSet/>
      <dgm:spPr/>
      <dgm:t>
        <a:bodyPr/>
        <a:lstStyle/>
        <a:p>
          <a:endParaRPr lang="en-US"/>
        </a:p>
      </dgm:t>
    </dgm:pt>
    <dgm:pt modelId="{BE85884B-E665-4C28-B7F0-FF5A8F9E465D}" type="sibTrans" cxnId="{D1798D9D-74C2-4711-A44B-65A3A91C6092}">
      <dgm:prSet/>
      <dgm:spPr/>
      <dgm:t>
        <a:bodyPr/>
        <a:lstStyle/>
        <a:p>
          <a:endParaRPr lang="en-US"/>
        </a:p>
      </dgm:t>
    </dgm:pt>
    <dgm:pt modelId="{FD4B9D7B-4D99-4EBD-B594-4A3030DD0478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>
              <a:latin typeface="Arial Nova" panose="020B0504020202020204" pitchFamily="34" charset="0"/>
            </a:rPr>
            <a:t>Gestión de biblioteca</a:t>
          </a:r>
          <a:endParaRPr lang="en-US" dirty="0">
            <a:latin typeface="Arial Nova" panose="020B0504020202020204" pitchFamily="34" charset="0"/>
          </a:endParaRPr>
        </a:p>
      </dgm:t>
    </dgm:pt>
    <dgm:pt modelId="{78D44834-71CF-40DA-9789-3F9C81816E59}" type="parTrans" cxnId="{7F8302B6-3162-4B8F-B87B-836C386EAEAE}">
      <dgm:prSet/>
      <dgm:spPr/>
      <dgm:t>
        <a:bodyPr/>
        <a:lstStyle/>
        <a:p>
          <a:endParaRPr lang="es-PE"/>
        </a:p>
      </dgm:t>
    </dgm:pt>
    <dgm:pt modelId="{1478379E-C1EA-40AD-9EDF-5A6247F7CC8C}" type="sibTrans" cxnId="{7F8302B6-3162-4B8F-B87B-836C386EAEAE}">
      <dgm:prSet/>
      <dgm:spPr/>
      <dgm:t>
        <a:bodyPr/>
        <a:lstStyle/>
        <a:p>
          <a:endParaRPr lang="es-PE"/>
        </a:p>
      </dgm:t>
    </dgm:pt>
    <dgm:pt modelId="{DBD51700-91A4-4A2E-A1FC-C0DD06D7215A}" type="pres">
      <dgm:prSet presAssocID="{83E25E70-0C05-406E-809D-35E7C436F72E}" presName="Name0" presStyleCnt="0">
        <dgm:presLayoutVars>
          <dgm:dir/>
          <dgm:resizeHandles val="exact"/>
        </dgm:presLayoutVars>
      </dgm:prSet>
      <dgm:spPr/>
    </dgm:pt>
    <dgm:pt modelId="{8B72B9CE-CDFA-4B9B-8D82-612FDCF458E8}" type="pres">
      <dgm:prSet presAssocID="{C8C01316-D48C-4403-91E9-B9E95AA847BA}" presName="parTxOnly" presStyleLbl="node1" presStyleIdx="0" presStyleCnt="8">
        <dgm:presLayoutVars>
          <dgm:bulletEnabled val="1"/>
        </dgm:presLayoutVars>
      </dgm:prSet>
      <dgm:spPr/>
    </dgm:pt>
    <dgm:pt modelId="{DFD777FA-4D16-4AAF-A7D7-E829C9498D63}" type="pres">
      <dgm:prSet presAssocID="{04A36CC0-55C3-43CA-892F-5DC58E997362}" presName="parSpace" presStyleCnt="0"/>
      <dgm:spPr/>
    </dgm:pt>
    <dgm:pt modelId="{73D5F7C3-567A-4B28-8A43-B11497C2EA06}" type="pres">
      <dgm:prSet presAssocID="{5315C866-4F85-4217-85AA-2B2724A7098D}" presName="parTxOnly" presStyleLbl="node1" presStyleIdx="1" presStyleCnt="8">
        <dgm:presLayoutVars>
          <dgm:bulletEnabled val="1"/>
        </dgm:presLayoutVars>
      </dgm:prSet>
      <dgm:spPr/>
    </dgm:pt>
    <dgm:pt modelId="{2E94E808-8630-4935-B92D-9F25E410AEF0}" type="pres">
      <dgm:prSet presAssocID="{6C299303-2596-4B7A-AC77-44CED0884178}" presName="parSpace" presStyleCnt="0"/>
      <dgm:spPr/>
    </dgm:pt>
    <dgm:pt modelId="{A93ADAD4-5AF3-4EC7-A7AE-37FED38E59BB}" type="pres">
      <dgm:prSet presAssocID="{DCE7DE76-5804-4BA3-A4BC-F0E47024E33F}" presName="parTxOnly" presStyleLbl="node1" presStyleIdx="2" presStyleCnt="8">
        <dgm:presLayoutVars>
          <dgm:bulletEnabled val="1"/>
        </dgm:presLayoutVars>
      </dgm:prSet>
      <dgm:spPr/>
    </dgm:pt>
    <dgm:pt modelId="{A15B97D6-8A8B-4824-9C86-2AA3BB4C3079}" type="pres">
      <dgm:prSet presAssocID="{42825F7D-2106-4947-91B5-A70E331C4297}" presName="parSpace" presStyleCnt="0"/>
      <dgm:spPr/>
    </dgm:pt>
    <dgm:pt modelId="{D04A6330-B98A-4C7A-AA2E-2B70850B415C}" type="pres">
      <dgm:prSet presAssocID="{EF10E8DD-66BC-4F91-B9D6-6B07C5F72CCE}" presName="parTxOnly" presStyleLbl="node1" presStyleIdx="3" presStyleCnt="8">
        <dgm:presLayoutVars>
          <dgm:bulletEnabled val="1"/>
        </dgm:presLayoutVars>
      </dgm:prSet>
      <dgm:spPr/>
    </dgm:pt>
    <dgm:pt modelId="{5DDC02D0-DEC6-4968-BA38-0B882F79DD85}" type="pres">
      <dgm:prSet presAssocID="{D10A4EA1-13A4-4F30-96F0-D415F2AB548B}" presName="parSpace" presStyleCnt="0"/>
      <dgm:spPr/>
    </dgm:pt>
    <dgm:pt modelId="{4025FF29-ED9E-40F6-B5B3-1CF6E5F0EE17}" type="pres">
      <dgm:prSet presAssocID="{357E22CB-6AF6-4B39-8101-E20CE24C847D}" presName="parTxOnly" presStyleLbl="node1" presStyleIdx="4" presStyleCnt="8">
        <dgm:presLayoutVars>
          <dgm:bulletEnabled val="1"/>
        </dgm:presLayoutVars>
      </dgm:prSet>
      <dgm:spPr/>
    </dgm:pt>
    <dgm:pt modelId="{B408FD5B-3016-41E8-815C-FE32538AB84F}" type="pres">
      <dgm:prSet presAssocID="{3AB86399-5B87-4878-A6E2-B6C65C25938C}" presName="parSpace" presStyleCnt="0"/>
      <dgm:spPr/>
    </dgm:pt>
    <dgm:pt modelId="{5B314FF9-08C3-4ADC-9843-5614A7C153F3}" type="pres">
      <dgm:prSet presAssocID="{A7543390-0D38-4885-9487-B014680BD1CE}" presName="parTxOnly" presStyleLbl="node1" presStyleIdx="5" presStyleCnt="8">
        <dgm:presLayoutVars>
          <dgm:bulletEnabled val="1"/>
        </dgm:presLayoutVars>
      </dgm:prSet>
      <dgm:spPr/>
    </dgm:pt>
    <dgm:pt modelId="{05F0345F-9AFB-49C9-9F70-9C6AEDB169AF}" type="pres">
      <dgm:prSet presAssocID="{341C317A-0996-4910-A5D3-A86551675807}" presName="parSpace" presStyleCnt="0"/>
      <dgm:spPr/>
    </dgm:pt>
    <dgm:pt modelId="{4997FC27-5246-4846-90EA-CCC9686147EB}" type="pres">
      <dgm:prSet presAssocID="{38623C1D-CEB8-4307-8F34-13D06731DCBB}" presName="parTxOnly" presStyleLbl="node1" presStyleIdx="6" presStyleCnt="8">
        <dgm:presLayoutVars>
          <dgm:bulletEnabled val="1"/>
        </dgm:presLayoutVars>
      </dgm:prSet>
      <dgm:spPr/>
    </dgm:pt>
    <dgm:pt modelId="{CA4F30F9-C0DF-480D-AB2C-6E26AB01A1DD}" type="pres">
      <dgm:prSet presAssocID="{BE85884B-E665-4C28-B7F0-FF5A8F9E465D}" presName="parSpace" presStyleCnt="0"/>
      <dgm:spPr/>
    </dgm:pt>
    <dgm:pt modelId="{3FE1CE66-4317-481B-A5F6-27381943E577}" type="pres">
      <dgm:prSet presAssocID="{FD4B9D7B-4D99-4EBD-B594-4A3030DD0478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04367D0B-D1E8-45E6-B33A-01CB0F25FC88}" type="presOf" srcId="{FD4B9D7B-4D99-4EBD-B594-4A3030DD0478}" destId="{3FE1CE66-4317-481B-A5F6-27381943E577}" srcOrd="0" destOrd="0" presId="urn:microsoft.com/office/officeart/2005/8/layout/hChevron3"/>
    <dgm:cxn modelId="{CDE29C24-B407-434C-ABEC-61A350AA4107}" srcId="{83E25E70-0C05-406E-809D-35E7C436F72E}" destId="{DCE7DE76-5804-4BA3-A4BC-F0E47024E33F}" srcOrd="2" destOrd="0" parTransId="{B28B4AA0-68D1-49EC-B90D-0A0E4EFCA705}" sibTransId="{42825F7D-2106-4947-91B5-A70E331C4297}"/>
    <dgm:cxn modelId="{F4DACC6D-7863-4095-BE77-E3618E262192}" type="presOf" srcId="{DCE7DE76-5804-4BA3-A4BC-F0E47024E33F}" destId="{A93ADAD4-5AF3-4EC7-A7AE-37FED38E59BB}" srcOrd="0" destOrd="0" presId="urn:microsoft.com/office/officeart/2005/8/layout/hChevron3"/>
    <dgm:cxn modelId="{10C6B77D-D01B-4986-BB84-0B1441ADF5E8}" srcId="{83E25E70-0C05-406E-809D-35E7C436F72E}" destId="{A7543390-0D38-4885-9487-B014680BD1CE}" srcOrd="5" destOrd="0" parTransId="{75294D97-FA13-41E3-B68D-23A3377BC345}" sibTransId="{341C317A-0996-4910-A5D3-A86551675807}"/>
    <dgm:cxn modelId="{20302F7E-2B7F-4F27-AC94-198E95766B10}" type="presOf" srcId="{38623C1D-CEB8-4307-8F34-13D06731DCBB}" destId="{4997FC27-5246-4846-90EA-CCC9686147EB}" srcOrd="0" destOrd="0" presId="urn:microsoft.com/office/officeart/2005/8/layout/hChevron3"/>
    <dgm:cxn modelId="{D6A5C08F-0717-47C0-9A69-49166CF751D7}" type="presOf" srcId="{357E22CB-6AF6-4B39-8101-E20CE24C847D}" destId="{4025FF29-ED9E-40F6-B5B3-1CF6E5F0EE17}" srcOrd="0" destOrd="0" presId="urn:microsoft.com/office/officeart/2005/8/layout/hChevron3"/>
    <dgm:cxn modelId="{739AE591-79FE-41DD-A5DB-2B37B5A5293E}" type="presOf" srcId="{5315C866-4F85-4217-85AA-2B2724A7098D}" destId="{73D5F7C3-567A-4B28-8A43-B11497C2EA06}" srcOrd="0" destOrd="0" presId="urn:microsoft.com/office/officeart/2005/8/layout/hChevron3"/>
    <dgm:cxn modelId="{D1798D9D-74C2-4711-A44B-65A3A91C6092}" srcId="{83E25E70-0C05-406E-809D-35E7C436F72E}" destId="{38623C1D-CEB8-4307-8F34-13D06731DCBB}" srcOrd="6" destOrd="0" parTransId="{C31772DD-76D2-4946-BE6B-8AB694EF4FE6}" sibTransId="{BE85884B-E665-4C28-B7F0-FF5A8F9E465D}"/>
    <dgm:cxn modelId="{2A2B10AB-F54E-4692-A789-7BED506E5C67}" type="presOf" srcId="{83E25E70-0C05-406E-809D-35E7C436F72E}" destId="{DBD51700-91A4-4A2E-A1FC-C0DD06D7215A}" srcOrd="0" destOrd="0" presId="urn:microsoft.com/office/officeart/2005/8/layout/hChevron3"/>
    <dgm:cxn modelId="{22D09DB0-180D-4504-883D-9F638BFA78FD}" srcId="{83E25E70-0C05-406E-809D-35E7C436F72E}" destId="{EF10E8DD-66BC-4F91-B9D6-6B07C5F72CCE}" srcOrd="3" destOrd="0" parTransId="{406F5A56-068F-44A3-AC11-857C38B63990}" sibTransId="{D10A4EA1-13A4-4F30-96F0-D415F2AB548B}"/>
    <dgm:cxn modelId="{7F8302B6-3162-4B8F-B87B-836C386EAEAE}" srcId="{83E25E70-0C05-406E-809D-35E7C436F72E}" destId="{FD4B9D7B-4D99-4EBD-B594-4A3030DD0478}" srcOrd="7" destOrd="0" parTransId="{78D44834-71CF-40DA-9789-3F9C81816E59}" sibTransId="{1478379E-C1EA-40AD-9EDF-5A6247F7CC8C}"/>
    <dgm:cxn modelId="{CB8877C8-B9B0-4E5E-8D2B-89A18CAFDEF6}" srcId="{83E25E70-0C05-406E-809D-35E7C436F72E}" destId="{357E22CB-6AF6-4B39-8101-E20CE24C847D}" srcOrd="4" destOrd="0" parTransId="{521807DB-F261-43EA-8764-961AF39AAA11}" sibTransId="{3AB86399-5B87-4878-A6E2-B6C65C25938C}"/>
    <dgm:cxn modelId="{AB1B1DD3-34CF-41DF-A767-1AD224520DCE}" srcId="{83E25E70-0C05-406E-809D-35E7C436F72E}" destId="{5315C866-4F85-4217-85AA-2B2724A7098D}" srcOrd="1" destOrd="0" parTransId="{C2F0FF54-A9C2-4774-836E-4B21B1E0A512}" sibTransId="{6C299303-2596-4B7A-AC77-44CED0884178}"/>
    <dgm:cxn modelId="{C50D0EDB-4C3D-45AF-B881-7D0038FFBA7A}" type="presOf" srcId="{EF10E8DD-66BC-4F91-B9D6-6B07C5F72CCE}" destId="{D04A6330-B98A-4C7A-AA2E-2B70850B415C}" srcOrd="0" destOrd="0" presId="urn:microsoft.com/office/officeart/2005/8/layout/hChevron3"/>
    <dgm:cxn modelId="{62EC15DE-0EEA-4CAE-9A51-27F5B907D306}" srcId="{83E25E70-0C05-406E-809D-35E7C436F72E}" destId="{C8C01316-D48C-4403-91E9-B9E95AA847BA}" srcOrd="0" destOrd="0" parTransId="{549D092C-0C2E-443C-B833-83D3359E8712}" sibTransId="{04A36CC0-55C3-43CA-892F-5DC58E997362}"/>
    <dgm:cxn modelId="{824233ED-FCCA-40D0-A09C-1CD333C4ABEF}" type="presOf" srcId="{C8C01316-D48C-4403-91E9-B9E95AA847BA}" destId="{8B72B9CE-CDFA-4B9B-8D82-612FDCF458E8}" srcOrd="0" destOrd="0" presId="urn:microsoft.com/office/officeart/2005/8/layout/hChevron3"/>
    <dgm:cxn modelId="{8E11E7F0-F1C6-496F-A836-D11D2F508D7D}" type="presOf" srcId="{A7543390-0D38-4885-9487-B014680BD1CE}" destId="{5B314FF9-08C3-4ADC-9843-5614A7C153F3}" srcOrd="0" destOrd="0" presId="urn:microsoft.com/office/officeart/2005/8/layout/hChevron3"/>
    <dgm:cxn modelId="{21E2EE9F-41E9-4161-864E-25DB65CABC5B}" type="presParOf" srcId="{DBD51700-91A4-4A2E-A1FC-C0DD06D7215A}" destId="{8B72B9CE-CDFA-4B9B-8D82-612FDCF458E8}" srcOrd="0" destOrd="0" presId="urn:microsoft.com/office/officeart/2005/8/layout/hChevron3"/>
    <dgm:cxn modelId="{B131FA13-8FC8-4D24-A00E-9DB7FDCAA2EC}" type="presParOf" srcId="{DBD51700-91A4-4A2E-A1FC-C0DD06D7215A}" destId="{DFD777FA-4D16-4AAF-A7D7-E829C9498D63}" srcOrd="1" destOrd="0" presId="urn:microsoft.com/office/officeart/2005/8/layout/hChevron3"/>
    <dgm:cxn modelId="{5EF06917-45C5-4421-BA7D-CEDFBD4471FD}" type="presParOf" srcId="{DBD51700-91A4-4A2E-A1FC-C0DD06D7215A}" destId="{73D5F7C3-567A-4B28-8A43-B11497C2EA06}" srcOrd="2" destOrd="0" presId="urn:microsoft.com/office/officeart/2005/8/layout/hChevron3"/>
    <dgm:cxn modelId="{D53E8D64-A5A6-41A2-B590-4B102E7B3885}" type="presParOf" srcId="{DBD51700-91A4-4A2E-A1FC-C0DD06D7215A}" destId="{2E94E808-8630-4935-B92D-9F25E410AEF0}" srcOrd="3" destOrd="0" presId="urn:microsoft.com/office/officeart/2005/8/layout/hChevron3"/>
    <dgm:cxn modelId="{B7417CB5-D84C-4A77-847E-5257F742A493}" type="presParOf" srcId="{DBD51700-91A4-4A2E-A1FC-C0DD06D7215A}" destId="{A93ADAD4-5AF3-4EC7-A7AE-37FED38E59BB}" srcOrd="4" destOrd="0" presId="urn:microsoft.com/office/officeart/2005/8/layout/hChevron3"/>
    <dgm:cxn modelId="{BD06224F-5E8F-4FC8-BDAE-DFFF14D3903A}" type="presParOf" srcId="{DBD51700-91A4-4A2E-A1FC-C0DD06D7215A}" destId="{A15B97D6-8A8B-4824-9C86-2AA3BB4C3079}" srcOrd="5" destOrd="0" presId="urn:microsoft.com/office/officeart/2005/8/layout/hChevron3"/>
    <dgm:cxn modelId="{A437E979-639F-4564-BCA9-B9EEA51BBDB4}" type="presParOf" srcId="{DBD51700-91A4-4A2E-A1FC-C0DD06D7215A}" destId="{D04A6330-B98A-4C7A-AA2E-2B70850B415C}" srcOrd="6" destOrd="0" presId="urn:microsoft.com/office/officeart/2005/8/layout/hChevron3"/>
    <dgm:cxn modelId="{3CD369C7-9809-42F6-956E-F810D4025709}" type="presParOf" srcId="{DBD51700-91A4-4A2E-A1FC-C0DD06D7215A}" destId="{5DDC02D0-DEC6-4968-BA38-0B882F79DD85}" srcOrd="7" destOrd="0" presId="urn:microsoft.com/office/officeart/2005/8/layout/hChevron3"/>
    <dgm:cxn modelId="{483066A8-A112-40B1-B1C1-A23102A8C5FF}" type="presParOf" srcId="{DBD51700-91A4-4A2E-A1FC-C0DD06D7215A}" destId="{4025FF29-ED9E-40F6-B5B3-1CF6E5F0EE17}" srcOrd="8" destOrd="0" presId="urn:microsoft.com/office/officeart/2005/8/layout/hChevron3"/>
    <dgm:cxn modelId="{2431670A-0AAD-440C-BE09-FB07932ED30E}" type="presParOf" srcId="{DBD51700-91A4-4A2E-A1FC-C0DD06D7215A}" destId="{B408FD5B-3016-41E8-815C-FE32538AB84F}" srcOrd="9" destOrd="0" presId="urn:microsoft.com/office/officeart/2005/8/layout/hChevron3"/>
    <dgm:cxn modelId="{7B2DF971-1AA6-429E-B67E-8A29DE6F7441}" type="presParOf" srcId="{DBD51700-91A4-4A2E-A1FC-C0DD06D7215A}" destId="{5B314FF9-08C3-4ADC-9843-5614A7C153F3}" srcOrd="10" destOrd="0" presId="urn:microsoft.com/office/officeart/2005/8/layout/hChevron3"/>
    <dgm:cxn modelId="{E3EBC208-3DD7-473E-B037-F9A7B43888A7}" type="presParOf" srcId="{DBD51700-91A4-4A2E-A1FC-C0DD06D7215A}" destId="{05F0345F-9AFB-49C9-9F70-9C6AEDB169AF}" srcOrd="11" destOrd="0" presId="urn:microsoft.com/office/officeart/2005/8/layout/hChevron3"/>
    <dgm:cxn modelId="{D07C5E07-51F5-46B1-8C61-184E9D745829}" type="presParOf" srcId="{DBD51700-91A4-4A2E-A1FC-C0DD06D7215A}" destId="{4997FC27-5246-4846-90EA-CCC9686147EB}" srcOrd="12" destOrd="0" presId="urn:microsoft.com/office/officeart/2005/8/layout/hChevron3"/>
    <dgm:cxn modelId="{453EF85B-E7E2-4C88-A204-22A33DB1ADC4}" type="presParOf" srcId="{DBD51700-91A4-4A2E-A1FC-C0DD06D7215A}" destId="{CA4F30F9-C0DF-480D-AB2C-6E26AB01A1DD}" srcOrd="13" destOrd="0" presId="urn:microsoft.com/office/officeart/2005/8/layout/hChevron3"/>
    <dgm:cxn modelId="{813BF68A-AA22-478B-B7AD-F5C145F589F4}" type="presParOf" srcId="{DBD51700-91A4-4A2E-A1FC-C0DD06D7215A}" destId="{3FE1CE66-4317-481B-A5F6-27381943E577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E25E70-0C05-406E-809D-35E7C436F72E}" type="doc">
      <dgm:prSet loTypeId="urn:microsoft.com/office/officeart/2005/8/layout/hChevron3" loCatId="process" qsTypeId="urn:microsoft.com/office/officeart/2005/8/quickstyle/simple5" qsCatId="simple" csTypeId="urn:microsoft.com/office/officeart/2005/8/colors/accent1_4" csCatId="accent1" phldr="1"/>
      <dgm:spPr/>
    </dgm:pt>
    <dgm:pt modelId="{C8C01316-D48C-4403-91E9-B9E95AA847B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Planificación</a:t>
          </a:r>
          <a:r>
            <a:rPr lang="en-US" dirty="0">
              <a:latin typeface="Arial Nova" panose="020B0504020202020204" pitchFamily="34" charset="0"/>
            </a:rPr>
            <a:t> Curricular</a:t>
          </a:r>
        </a:p>
      </dgm:t>
    </dgm:pt>
    <dgm:pt modelId="{549D092C-0C2E-443C-B833-83D3359E8712}" type="parTrans" cxnId="{62EC15DE-0EEA-4CAE-9A51-27F5B907D306}">
      <dgm:prSet/>
      <dgm:spPr/>
      <dgm:t>
        <a:bodyPr/>
        <a:lstStyle/>
        <a:p>
          <a:endParaRPr lang="en-US"/>
        </a:p>
      </dgm:t>
    </dgm:pt>
    <dgm:pt modelId="{04A36CC0-55C3-43CA-892F-5DC58E997362}" type="sibTrans" cxnId="{62EC15DE-0EEA-4CAE-9A51-27F5B907D306}">
      <dgm:prSet/>
      <dgm:spPr/>
      <dgm:t>
        <a:bodyPr/>
        <a:lstStyle/>
        <a:p>
          <a:endParaRPr lang="en-US"/>
        </a:p>
      </dgm:t>
    </dgm:pt>
    <dgm:pt modelId="{5315C866-4F85-4217-85AA-2B2724A7098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Procesos de admisión</a:t>
          </a:r>
          <a:endParaRPr lang="en-US" dirty="0">
            <a:latin typeface="Arial Nova" panose="020B0504020202020204" pitchFamily="34" charset="0"/>
          </a:endParaRPr>
        </a:p>
      </dgm:t>
    </dgm:pt>
    <dgm:pt modelId="{C2F0FF54-A9C2-4774-836E-4B21B1E0A512}" type="parTrans" cxnId="{AB1B1DD3-34CF-41DF-A767-1AD224520DCE}">
      <dgm:prSet/>
      <dgm:spPr/>
      <dgm:t>
        <a:bodyPr/>
        <a:lstStyle/>
        <a:p>
          <a:endParaRPr lang="en-US"/>
        </a:p>
      </dgm:t>
    </dgm:pt>
    <dgm:pt modelId="{6C299303-2596-4B7A-AC77-44CED0884178}" type="sibTrans" cxnId="{AB1B1DD3-34CF-41DF-A767-1AD224520DCE}">
      <dgm:prSet/>
      <dgm:spPr/>
      <dgm:t>
        <a:bodyPr/>
        <a:lstStyle/>
        <a:p>
          <a:endParaRPr lang="en-US"/>
        </a:p>
      </dgm:t>
    </dgm:pt>
    <dgm:pt modelId="{DCE7DE76-5804-4BA3-A4BC-F0E47024E33F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Matrícula</a:t>
          </a:r>
          <a:endParaRPr lang="en-US" dirty="0">
            <a:latin typeface="Arial Nova" panose="020B0504020202020204" pitchFamily="34" charset="0"/>
          </a:endParaRPr>
        </a:p>
      </dgm:t>
    </dgm:pt>
    <dgm:pt modelId="{B28B4AA0-68D1-49EC-B90D-0A0E4EFCA705}" type="parTrans" cxnId="{CDE29C24-B407-434C-ABEC-61A350AA4107}">
      <dgm:prSet/>
      <dgm:spPr/>
      <dgm:t>
        <a:bodyPr/>
        <a:lstStyle/>
        <a:p>
          <a:endParaRPr lang="en-US"/>
        </a:p>
      </dgm:t>
    </dgm:pt>
    <dgm:pt modelId="{42825F7D-2106-4947-91B5-A70E331C4297}" type="sibTrans" cxnId="{CDE29C24-B407-434C-ABEC-61A350AA4107}">
      <dgm:prSet/>
      <dgm:spPr/>
      <dgm:t>
        <a:bodyPr/>
        <a:lstStyle/>
        <a:p>
          <a:endParaRPr lang="en-US"/>
        </a:p>
      </dgm:t>
    </dgm:pt>
    <dgm:pt modelId="{EF10E8DD-66BC-4F91-B9D6-6B07C5F72CCE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Gestión de Pagos</a:t>
          </a:r>
          <a:endParaRPr lang="en-US" dirty="0">
            <a:latin typeface="Arial Nova" panose="020B0504020202020204" pitchFamily="34" charset="0"/>
          </a:endParaRPr>
        </a:p>
      </dgm:t>
    </dgm:pt>
    <dgm:pt modelId="{406F5A56-068F-44A3-AC11-857C38B63990}" type="parTrans" cxnId="{22D09DB0-180D-4504-883D-9F638BFA78FD}">
      <dgm:prSet/>
      <dgm:spPr/>
      <dgm:t>
        <a:bodyPr/>
        <a:lstStyle/>
        <a:p>
          <a:endParaRPr lang="en-US"/>
        </a:p>
      </dgm:t>
    </dgm:pt>
    <dgm:pt modelId="{D10A4EA1-13A4-4F30-96F0-D415F2AB548B}" type="sibTrans" cxnId="{22D09DB0-180D-4504-883D-9F638BFA78FD}">
      <dgm:prSet/>
      <dgm:spPr/>
      <dgm:t>
        <a:bodyPr/>
        <a:lstStyle/>
        <a:p>
          <a:endParaRPr lang="en-US"/>
        </a:p>
      </dgm:t>
    </dgm:pt>
    <dgm:pt modelId="{357E22CB-6AF6-4B39-8101-E20CE24C847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Registro de Notas</a:t>
          </a:r>
          <a:endParaRPr lang="en-US" dirty="0">
            <a:latin typeface="Arial Nova" panose="020B0504020202020204" pitchFamily="34" charset="0"/>
          </a:endParaRPr>
        </a:p>
      </dgm:t>
    </dgm:pt>
    <dgm:pt modelId="{521807DB-F261-43EA-8764-961AF39AAA11}" type="parTrans" cxnId="{CB8877C8-B9B0-4E5E-8D2B-89A18CAFDEF6}">
      <dgm:prSet/>
      <dgm:spPr/>
      <dgm:t>
        <a:bodyPr/>
        <a:lstStyle/>
        <a:p>
          <a:endParaRPr lang="en-US"/>
        </a:p>
      </dgm:t>
    </dgm:pt>
    <dgm:pt modelId="{3AB86399-5B87-4878-A6E2-B6C65C25938C}" type="sibTrans" cxnId="{CB8877C8-B9B0-4E5E-8D2B-89A18CAFDEF6}">
      <dgm:prSet/>
      <dgm:spPr/>
      <dgm:t>
        <a:bodyPr/>
        <a:lstStyle/>
        <a:p>
          <a:endParaRPr lang="en-US"/>
        </a:p>
      </dgm:t>
    </dgm:pt>
    <dgm:pt modelId="{A7543390-0D38-4885-9487-B014680BD1C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 de subsanación</a:t>
          </a:r>
          <a:endParaRPr lang="en-US" dirty="0">
            <a:latin typeface="Arial Nova" panose="020B0504020202020204" pitchFamily="34" charset="0"/>
          </a:endParaRPr>
        </a:p>
      </dgm:t>
    </dgm:pt>
    <dgm:pt modelId="{75294D97-FA13-41E3-B68D-23A3377BC345}" type="parTrans" cxnId="{10C6B77D-D01B-4986-BB84-0B1441ADF5E8}">
      <dgm:prSet/>
      <dgm:spPr/>
      <dgm:t>
        <a:bodyPr/>
        <a:lstStyle/>
        <a:p>
          <a:endParaRPr lang="en-US"/>
        </a:p>
      </dgm:t>
    </dgm:pt>
    <dgm:pt modelId="{341C317A-0996-4910-A5D3-A86551675807}" type="sibTrans" cxnId="{10C6B77D-D01B-4986-BB84-0B1441ADF5E8}">
      <dgm:prSet/>
      <dgm:spPr/>
      <dgm:t>
        <a:bodyPr/>
        <a:lstStyle/>
        <a:p>
          <a:endParaRPr lang="en-US"/>
        </a:p>
      </dgm:t>
    </dgm:pt>
    <dgm:pt modelId="{38623C1D-CEB8-4307-8F34-13D06731DCB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Grados y Títulos</a:t>
          </a:r>
          <a:endParaRPr lang="en-US" dirty="0">
            <a:latin typeface="Arial Nova" panose="020B0504020202020204" pitchFamily="34" charset="0"/>
          </a:endParaRPr>
        </a:p>
      </dgm:t>
    </dgm:pt>
    <dgm:pt modelId="{C31772DD-76D2-4946-BE6B-8AB694EF4FE6}" type="parTrans" cxnId="{D1798D9D-74C2-4711-A44B-65A3A91C6092}">
      <dgm:prSet/>
      <dgm:spPr/>
      <dgm:t>
        <a:bodyPr/>
        <a:lstStyle/>
        <a:p>
          <a:endParaRPr lang="en-US"/>
        </a:p>
      </dgm:t>
    </dgm:pt>
    <dgm:pt modelId="{BE85884B-E665-4C28-B7F0-FF5A8F9E465D}" type="sibTrans" cxnId="{D1798D9D-74C2-4711-A44B-65A3A91C6092}">
      <dgm:prSet/>
      <dgm:spPr/>
      <dgm:t>
        <a:bodyPr/>
        <a:lstStyle/>
        <a:p>
          <a:endParaRPr lang="en-US"/>
        </a:p>
      </dgm:t>
    </dgm:pt>
    <dgm:pt modelId="{D373E6AB-3B7A-4F06-A9AE-17E553CAE7C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>
              <a:latin typeface="Arial Nova" panose="020B0504020202020204" pitchFamily="34" charset="0"/>
            </a:rPr>
            <a:t>Gestión de biblioteca</a:t>
          </a:r>
          <a:endParaRPr lang="en-US" dirty="0">
            <a:latin typeface="Arial Nova" panose="020B0504020202020204" pitchFamily="34" charset="0"/>
          </a:endParaRPr>
        </a:p>
      </dgm:t>
    </dgm:pt>
    <dgm:pt modelId="{49138BAF-24E0-45EE-8DFF-B5127D915EAC}" type="parTrans" cxnId="{DEA23C5D-03EA-45EB-BF2C-E6F1957D9B2F}">
      <dgm:prSet/>
      <dgm:spPr/>
      <dgm:t>
        <a:bodyPr/>
        <a:lstStyle/>
        <a:p>
          <a:endParaRPr lang="es-PE"/>
        </a:p>
      </dgm:t>
    </dgm:pt>
    <dgm:pt modelId="{1545AC70-BC55-4E02-B842-98FBF2FFE672}" type="sibTrans" cxnId="{DEA23C5D-03EA-45EB-BF2C-E6F1957D9B2F}">
      <dgm:prSet/>
      <dgm:spPr/>
      <dgm:t>
        <a:bodyPr/>
        <a:lstStyle/>
        <a:p>
          <a:endParaRPr lang="es-PE"/>
        </a:p>
      </dgm:t>
    </dgm:pt>
    <dgm:pt modelId="{DBD51700-91A4-4A2E-A1FC-C0DD06D7215A}" type="pres">
      <dgm:prSet presAssocID="{83E25E70-0C05-406E-809D-35E7C436F72E}" presName="Name0" presStyleCnt="0">
        <dgm:presLayoutVars>
          <dgm:dir/>
          <dgm:resizeHandles val="exact"/>
        </dgm:presLayoutVars>
      </dgm:prSet>
      <dgm:spPr/>
    </dgm:pt>
    <dgm:pt modelId="{8B72B9CE-CDFA-4B9B-8D82-612FDCF458E8}" type="pres">
      <dgm:prSet presAssocID="{C8C01316-D48C-4403-91E9-B9E95AA847BA}" presName="parTxOnly" presStyleLbl="node1" presStyleIdx="0" presStyleCnt="8">
        <dgm:presLayoutVars>
          <dgm:bulletEnabled val="1"/>
        </dgm:presLayoutVars>
      </dgm:prSet>
      <dgm:spPr/>
    </dgm:pt>
    <dgm:pt modelId="{DFD777FA-4D16-4AAF-A7D7-E829C9498D63}" type="pres">
      <dgm:prSet presAssocID="{04A36CC0-55C3-43CA-892F-5DC58E997362}" presName="parSpace" presStyleCnt="0"/>
      <dgm:spPr/>
    </dgm:pt>
    <dgm:pt modelId="{73D5F7C3-567A-4B28-8A43-B11497C2EA06}" type="pres">
      <dgm:prSet presAssocID="{5315C866-4F85-4217-85AA-2B2724A7098D}" presName="parTxOnly" presStyleLbl="node1" presStyleIdx="1" presStyleCnt="8">
        <dgm:presLayoutVars>
          <dgm:bulletEnabled val="1"/>
        </dgm:presLayoutVars>
      </dgm:prSet>
      <dgm:spPr/>
    </dgm:pt>
    <dgm:pt modelId="{2E94E808-8630-4935-B92D-9F25E410AEF0}" type="pres">
      <dgm:prSet presAssocID="{6C299303-2596-4B7A-AC77-44CED0884178}" presName="parSpace" presStyleCnt="0"/>
      <dgm:spPr/>
    </dgm:pt>
    <dgm:pt modelId="{A93ADAD4-5AF3-4EC7-A7AE-37FED38E59BB}" type="pres">
      <dgm:prSet presAssocID="{DCE7DE76-5804-4BA3-A4BC-F0E47024E33F}" presName="parTxOnly" presStyleLbl="node1" presStyleIdx="2" presStyleCnt="8">
        <dgm:presLayoutVars>
          <dgm:bulletEnabled val="1"/>
        </dgm:presLayoutVars>
      </dgm:prSet>
      <dgm:spPr/>
    </dgm:pt>
    <dgm:pt modelId="{A15B97D6-8A8B-4824-9C86-2AA3BB4C3079}" type="pres">
      <dgm:prSet presAssocID="{42825F7D-2106-4947-91B5-A70E331C4297}" presName="parSpace" presStyleCnt="0"/>
      <dgm:spPr/>
    </dgm:pt>
    <dgm:pt modelId="{D04A6330-B98A-4C7A-AA2E-2B70850B415C}" type="pres">
      <dgm:prSet presAssocID="{EF10E8DD-66BC-4F91-B9D6-6B07C5F72CCE}" presName="parTxOnly" presStyleLbl="node1" presStyleIdx="3" presStyleCnt="8">
        <dgm:presLayoutVars>
          <dgm:bulletEnabled val="1"/>
        </dgm:presLayoutVars>
      </dgm:prSet>
      <dgm:spPr/>
    </dgm:pt>
    <dgm:pt modelId="{5DDC02D0-DEC6-4968-BA38-0B882F79DD85}" type="pres">
      <dgm:prSet presAssocID="{D10A4EA1-13A4-4F30-96F0-D415F2AB548B}" presName="parSpace" presStyleCnt="0"/>
      <dgm:spPr/>
    </dgm:pt>
    <dgm:pt modelId="{4025FF29-ED9E-40F6-B5B3-1CF6E5F0EE17}" type="pres">
      <dgm:prSet presAssocID="{357E22CB-6AF6-4B39-8101-E20CE24C847D}" presName="parTxOnly" presStyleLbl="node1" presStyleIdx="4" presStyleCnt="8">
        <dgm:presLayoutVars>
          <dgm:bulletEnabled val="1"/>
        </dgm:presLayoutVars>
      </dgm:prSet>
      <dgm:spPr/>
    </dgm:pt>
    <dgm:pt modelId="{B408FD5B-3016-41E8-815C-FE32538AB84F}" type="pres">
      <dgm:prSet presAssocID="{3AB86399-5B87-4878-A6E2-B6C65C25938C}" presName="parSpace" presStyleCnt="0"/>
      <dgm:spPr/>
    </dgm:pt>
    <dgm:pt modelId="{5B314FF9-08C3-4ADC-9843-5614A7C153F3}" type="pres">
      <dgm:prSet presAssocID="{A7543390-0D38-4885-9487-B014680BD1CE}" presName="parTxOnly" presStyleLbl="node1" presStyleIdx="5" presStyleCnt="8">
        <dgm:presLayoutVars>
          <dgm:bulletEnabled val="1"/>
        </dgm:presLayoutVars>
      </dgm:prSet>
      <dgm:spPr/>
    </dgm:pt>
    <dgm:pt modelId="{05F0345F-9AFB-49C9-9F70-9C6AEDB169AF}" type="pres">
      <dgm:prSet presAssocID="{341C317A-0996-4910-A5D3-A86551675807}" presName="parSpace" presStyleCnt="0"/>
      <dgm:spPr/>
    </dgm:pt>
    <dgm:pt modelId="{4997FC27-5246-4846-90EA-CCC9686147EB}" type="pres">
      <dgm:prSet presAssocID="{38623C1D-CEB8-4307-8F34-13D06731DCBB}" presName="parTxOnly" presStyleLbl="node1" presStyleIdx="6" presStyleCnt="8">
        <dgm:presLayoutVars>
          <dgm:bulletEnabled val="1"/>
        </dgm:presLayoutVars>
      </dgm:prSet>
      <dgm:spPr/>
    </dgm:pt>
    <dgm:pt modelId="{147FA495-1BB5-45D5-A6D0-2963B03CA06D}" type="pres">
      <dgm:prSet presAssocID="{BE85884B-E665-4C28-B7F0-FF5A8F9E465D}" presName="parSpace" presStyleCnt="0"/>
      <dgm:spPr/>
    </dgm:pt>
    <dgm:pt modelId="{B56F0C20-95DB-4D28-9239-9AD1AF4766E5}" type="pres">
      <dgm:prSet presAssocID="{D373E6AB-3B7A-4F06-A9AE-17E553CAE7C1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DE29C24-B407-434C-ABEC-61A350AA4107}" srcId="{83E25E70-0C05-406E-809D-35E7C436F72E}" destId="{DCE7DE76-5804-4BA3-A4BC-F0E47024E33F}" srcOrd="2" destOrd="0" parTransId="{B28B4AA0-68D1-49EC-B90D-0A0E4EFCA705}" sibTransId="{42825F7D-2106-4947-91B5-A70E331C4297}"/>
    <dgm:cxn modelId="{DEA23C5D-03EA-45EB-BF2C-E6F1957D9B2F}" srcId="{83E25E70-0C05-406E-809D-35E7C436F72E}" destId="{D373E6AB-3B7A-4F06-A9AE-17E553CAE7C1}" srcOrd="7" destOrd="0" parTransId="{49138BAF-24E0-45EE-8DFF-B5127D915EAC}" sibTransId="{1545AC70-BC55-4E02-B842-98FBF2FFE672}"/>
    <dgm:cxn modelId="{F4DACC6D-7863-4095-BE77-E3618E262192}" type="presOf" srcId="{DCE7DE76-5804-4BA3-A4BC-F0E47024E33F}" destId="{A93ADAD4-5AF3-4EC7-A7AE-37FED38E59BB}" srcOrd="0" destOrd="0" presId="urn:microsoft.com/office/officeart/2005/8/layout/hChevron3"/>
    <dgm:cxn modelId="{4CADC56E-A6DC-4FF7-99B2-4755FD047B36}" type="presOf" srcId="{D373E6AB-3B7A-4F06-A9AE-17E553CAE7C1}" destId="{B56F0C20-95DB-4D28-9239-9AD1AF4766E5}" srcOrd="0" destOrd="0" presId="urn:microsoft.com/office/officeart/2005/8/layout/hChevron3"/>
    <dgm:cxn modelId="{10C6B77D-D01B-4986-BB84-0B1441ADF5E8}" srcId="{83E25E70-0C05-406E-809D-35E7C436F72E}" destId="{A7543390-0D38-4885-9487-B014680BD1CE}" srcOrd="5" destOrd="0" parTransId="{75294D97-FA13-41E3-B68D-23A3377BC345}" sibTransId="{341C317A-0996-4910-A5D3-A86551675807}"/>
    <dgm:cxn modelId="{20302F7E-2B7F-4F27-AC94-198E95766B10}" type="presOf" srcId="{38623C1D-CEB8-4307-8F34-13D06731DCBB}" destId="{4997FC27-5246-4846-90EA-CCC9686147EB}" srcOrd="0" destOrd="0" presId="urn:microsoft.com/office/officeart/2005/8/layout/hChevron3"/>
    <dgm:cxn modelId="{D6A5C08F-0717-47C0-9A69-49166CF751D7}" type="presOf" srcId="{357E22CB-6AF6-4B39-8101-E20CE24C847D}" destId="{4025FF29-ED9E-40F6-B5B3-1CF6E5F0EE17}" srcOrd="0" destOrd="0" presId="urn:microsoft.com/office/officeart/2005/8/layout/hChevron3"/>
    <dgm:cxn modelId="{739AE591-79FE-41DD-A5DB-2B37B5A5293E}" type="presOf" srcId="{5315C866-4F85-4217-85AA-2B2724A7098D}" destId="{73D5F7C3-567A-4B28-8A43-B11497C2EA06}" srcOrd="0" destOrd="0" presId="urn:microsoft.com/office/officeart/2005/8/layout/hChevron3"/>
    <dgm:cxn modelId="{D1798D9D-74C2-4711-A44B-65A3A91C6092}" srcId="{83E25E70-0C05-406E-809D-35E7C436F72E}" destId="{38623C1D-CEB8-4307-8F34-13D06731DCBB}" srcOrd="6" destOrd="0" parTransId="{C31772DD-76D2-4946-BE6B-8AB694EF4FE6}" sibTransId="{BE85884B-E665-4C28-B7F0-FF5A8F9E465D}"/>
    <dgm:cxn modelId="{2A2B10AB-F54E-4692-A789-7BED506E5C67}" type="presOf" srcId="{83E25E70-0C05-406E-809D-35E7C436F72E}" destId="{DBD51700-91A4-4A2E-A1FC-C0DD06D7215A}" srcOrd="0" destOrd="0" presId="urn:microsoft.com/office/officeart/2005/8/layout/hChevron3"/>
    <dgm:cxn modelId="{22D09DB0-180D-4504-883D-9F638BFA78FD}" srcId="{83E25E70-0C05-406E-809D-35E7C436F72E}" destId="{EF10E8DD-66BC-4F91-B9D6-6B07C5F72CCE}" srcOrd="3" destOrd="0" parTransId="{406F5A56-068F-44A3-AC11-857C38B63990}" sibTransId="{D10A4EA1-13A4-4F30-96F0-D415F2AB548B}"/>
    <dgm:cxn modelId="{CB8877C8-B9B0-4E5E-8D2B-89A18CAFDEF6}" srcId="{83E25E70-0C05-406E-809D-35E7C436F72E}" destId="{357E22CB-6AF6-4B39-8101-E20CE24C847D}" srcOrd="4" destOrd="0" parTransId="{521807DB-F261-43EA-8764-961AF39AAA11}" sibTransId="{3AB86399-5B87-4878-A6E2-B6C65C25938C}"/>
    <dgm:cxn modelId="{AB1B1DD3-34CF-41DF-A767-1AD224520DCE}" srcId="{83E25E70-0C05-406E-809D-35E7C436F72E}" destId="{5315C866-4F85-4217-85AA-2B2724A7098D}" srcOrd="1" destOrd="0" parTransId="{C2F0FF54-A9C2-4774-836E-4B21B1E0A512}" sibTransId="{6C299303-2596-4B7A-AC77-44CED0884178}"/>
    <dgm:cxn modelId="{C50D0EDB-4C3D-45AF-B881-7D0038FFBA7A}" type="presOf" srcId="{EF10E8DD-66BC-4F91-B9D6-6B07C5F72CCE}" destId="{D04A6330-B98A-4C7A-AA2E-2B70850B415C}" srcOrd="0" destOrd="0" presId="urn:microsoft.com/office/officeart/2005/8/layout/hChevron3"/>
    <dgm:cxn modelId="{62EC15DE-0EEA-4CAE-9A51-27F5B907D306}" srcId="{83E25E70-0C05-406E-809D-35E7C436F72E}" destId="{C8C01316-D48C-4403-91E9-B9E95AA847BA}" srcOrd="0" destOrd="0" parTransId="{549D092C-0C2E-443C-B833-83D3359E8712}" sibTransId="{04A36CC0-55C3-43CA-892F-5DC58E997362}"/>
    <dgm:cxn modelId="{824233ED-FCCA-40D0-A09C-1CD333C4ABEF}" type="presOf" srcId="{C8C01316-D48C-4403-91E9-B9E95AA847BA}" destId="{8B72B9CE-CDFA-4B9B-8D82-612FDCF458E8}" srcOrd="0" destOrd="0" presId="urn:microsoft.com/office/officeart/2005/8/layout/hChevron3"/>
    <dgm:cxn modelId="{8E11E7F0-F1C6-496F-A836-D11D2F508D7D}" type="presOf" srcId="{A7543390-0D38-4885-9487-B014680BD1CE}" destId="{5B314FF9-08C3-4ADC-9843-5614A7C153F3}" srcOrd="0" destOrd="0" presId="urn:microsoft.com/office/officeart/2005/8/layout/hChevron3"/>
    <dgm:cxn modelId="{21E2EE9F-41E9-4161-864E-25DB65CABC5B}" type="presParOf" srcId="{DBD51700-91A4-4A2E-A1FC-C0DD06D7215A}" destId="{8B72B9CE-CDFA-4B9B-8D82-612FDCF458E8}" srcOrd="0" destOrd="0" presId="urn:microsoft.com/office/officeart/2005/8/layout/hChevron3"/>
    <dgm:cxn modelId="{B131FA13-8FC8-4D24-A00E-9DB7FDCAA2EC}" type="presParOf" srcId="{DBD51700-91A4-4A2E-A1FC-C0DD06D7215A}" destId="{DFD777FA-4D16-4AAF-A7D7-E829C9498D63}" srcOrd="1" destOrd="0" presId="urn:microsoft.com/office/officeart/2005/8/layout/hChevron3"/>
    <dgm:cxn modelId="{5EF06917-45C5-4421-BA7D-CEDFBD4471FD}" type="presParOf" srcId="{DBD51700-91A4-4A2E-A1FC-C0DD06D7215A}" destId="{73D5F7C3-567A-4B28-8A43-B11497C2EA06}" srcOrd="2" destOrd="0" presId="urn:microsoft.com/office/officeart/2005/8/layout/hChevron3"/>
    <dgm:cxn modelId="{D53E8D64-A5A6-41A2-B590-4B102E7B3885}" type="presParOf" srcId="{DBD51700-91A4-4A2E-A1FC-C0DD06D7215A}" destId="{2E94E808-8630-4935-B92D-9F25E410AEF0}" srcOrd="3" destOrd="0" presId="urn:microsoft.com/office/officeart/2005/8/layout/hChevron3"/>
    <dgm:cxn modelId="{B7417CB5-D84C-4A77-847E-5257F742A493}" type="presParOf" srcId="{DBD51700-91A4-4A2E-A1FC-C0DD06D7215A}" destId="{A93ADAD4-5AF3-4EC7-A7AE-37FED38E59BB}" srcOrd="4" destOrd="0" presId="urn:microsoft.com/office/officeart/2005/8/layout/hChevron3"/>
    <dgm:cxn modelId="{BD06224F-5E8F-4FC8-BDAE-DFFF14D3903A}" type="presParOf" srcId="{DBD51700-91A4-4A2E-A1FC-C0DD06D7215A}" destId="{A15B97D6-8A8B-4824-9C86-2AA3BB4C3079}" srcOrd="5" destOrd="0" presId="urn:microsoft.com/office/officeart/2005/8/layout/hChevron3"/>
    <dgm:cxn modelId="{A437E979-639F-4564-BCA9-B9EEA51BBDB4}" type="presParOf" srcId="{DBD51700-91A4-4A2E-A1FC-C0DD06D7215A}" destId="{D04A6330-B98A-4C7A-AA2E-2B70850B415C}" srcOrd="6" destOrd="0" presId="urn:microsoft.com/office/officeart/2005/8/layout/hChevron3"/>
    <dgm:cxn modelId="{3CD369C7-9809-42F6-956E-F810D4025709}" type="presParOf" srcId="{DBD51700-91A4-4A2E-A1FC-C0DD06D7215A}" destId="{5DDC02D0-DEC6-4968-BA38-0B882F79DD85}" srcOrd="7" destOrd="0" presId="urn:microsoft.com/office/officeart/2005/8/layout/hChevron3"/>
    <dgm:cxn modelId="{483066A8-A112-40B1-B1C1-A23102A8C5FF}" type="presParOf" srcId="{DBD51700-91A4-4A2E-A1FC-C0DD06D7215A}" destId="{4025FF29-ED9E-40F6-B5B3-1CF6E5F0EE17}" srcOrd="8" destOrd="0" presId="urn:microsoft.com/office/officeart/2005/8/layout/hChevron3"/>
    <dgm:cxn modelId="{2431670A-0AAD-440C-BE09-FB07932ED30E}" type="presParOf" srcId="{DBD51700-91A4-4A2E-A1FC-C0DD06D7215A}" destId="{B408FD5B-3016-41E8-815C-FE32538AB84F}" srcOrd="9" destOrd="0" presId="urn:microsoft.com/office/officeart/2005/8/layout/hChevron3"/>
    <dgm:cxn modelId="{7B2DF971-1AA6-429E-B67E-8A29DE6F7441}" type="presParOf" srcId="{DBD51700-91A4-4A2E-A1FC-C0DD06D7215A}" destId="{5B314FF9-08C3-4ADC-9843-5614A7C153F3}" srcOrd="10" destOrd="0" presId="urn:microsoft.com/office/officeart/2005/8/layout/hChevron3"/>
    <dgm:cxn modelId="{E3EBC208-3DD7-473E-B037-F9A7B43888A7}" type="presParOf" srcId="{DBD51700-91A4-4A2E-A1FC-C0DD06D7215A}" destId="{05F0345F-9AFB-49C9-9F70-9C6AEDB169AF}" srcOrd="11" destOrd="0" presId="urn:microsoft.com/office/officeart/2005/8/layout/hChevron3"/>
    <dgm:cxn modelId="{D07C5E07-51F5-46B1-8C61-184E9D745829}" type="presParOf" srcId="{DBD51700-91A4-4A2E-A1FC-C0DD06D7215A}" destId="{4997FC27-5246-4846-90EA-CCC9686147EB}" srcOrd="12" destOrd="0" presId="urn:microsoft.com/office/officeart/2005/8/layout/hChevron3"/>
    <dgm:cxn modelId="{59875AFC-A3D9-4598-ACE6-5DF66AB960D8}" type="presParOf" srcId="{DBD51700-91A4-4A2E-A1FC-C0DD06D7215A}" destId="{147FA495-1BB5-45D5-A6D0-2963B03CA06D}" srcOrd="13" destOrd="0" presId="urn:microsoft.com/office/officeart/2005/8/layout/hChevron3"/>
    <dgm:cxn modelId="{6FC81A9C-251E-454D-8BAF-DF62ED12B4C1}" type="presParOf" srcId="{DBD51700-91A4-4A2E-A1FC-C0DD06D7215A}" destId="{B56F0C20-95DB-4D28-9239-9AD1AF4766E5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E25E70-0C05-406E-809D-35E7C436F72E}" type="doc">
      <dgm:prSet loTypeId="urn:microsoft.com/office/officeart/2005/8/layout/hChevron3" loCatId="process" qsTypeId="urn:microsoft.com/office/officeart/2005/8/quickstyle/simple5" qsCatId="simple" csTypeId="urn:microsoft.com/office/officeart/2005/8/colors/accent1_4" csCatId="accent1" phldr="1"/>
      <dgm:spPr/>
    </dgm:pt>
    <dgm:pt modelId="{C8C01316-D48C-4403-91E9-B9E95AA847B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Planificación</a:t>
          </a:r>
          <a:r>
            <a:rPr lang="en-US" dirty="0">
              <a:latin typeface="Arial Nova" panose="020B0504020202020204" pitchFamily="34" charset="0"/>
            </a:rPr>
            <a:t> Curricular</a:t>
          </a:r>
        </a:p>
      </dgm:t>
    </dgm:pt>
    <dgm:pt modelId="{549D092C-0C2E-443C-B833-83D3359E8712}" type="parTrans" cxnId="{62EC15DE-0EEA-4CAE-9A51-27F5B907D306}">
      <dgm:prSet/>
      <dgm:spPr/>
      <dgm:t>
        <a:bodyPr/>
        <a:lstStyle/>
        <a:p>
          <a:endParaRPr lang="en-US"/>
        </a:p>
      </dgm:t>
    </dgm:pt>
    <dgm:pt modelId="{04A36CC0-55C3-43CA-892F-5DC58E997362}" type="sibTrans" cxnId="{62EC15DE-0EEA-4CAE-9A51-27F5B907D306}">
      <dgm:prSet/>
      <dgm:spPr/>
      <dgm:t>
        <a:bodyPr/>
        <a:lstStyle/>
        <a:p>
          <a:endParaRPr lang="en-US"/>
        </a:p>
      </dgm:t>
    </dgm:pt>
    <dgm:pt modelId="{5315C866-4F85-4217-85AA-2B2724A7098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Procesos de admisión</a:t>
          </a:r>
          <a:endParaRPr lang="en-US" dirty="0">
            <a:latin typeface="Arial Nova" panose="020B0504020202020204" pitchFamily="34" charset="0"/>
          </a:endParaRPr>
        </a:p>
      </dgm:t>
    </dgm:pt>
    <dgm:pt modelId="{C2F0FF54-A9C2-4774-836E-4B21B1E0A512}" type="parTrans" cxnId="{AB1B1DD3-34CF-41DF-A767-1AD224520DCE}">
      <dgm:prSet/>
      <dgm:spPr/>
      <dgm:t>
        <a:bodyPr/>
        <a:lstStyle/>
        <a:p>
          <a:endParaRPr lang="en-US"/>
        </a:p>
      </dgm:t>
    </dgm:pt>
    <dgm:pt modelId="{6C299303-2596-4B7A-AC77-44CED0884178}" type="sibTrans" cxnId="{AB1B1DD3-34CF-41DF-A767-1AD224520DCE}">
      <dgm:prSet/>
      <dgm:spPr/>
      <dgm:t>
        <a:bodyPr/>
        <a:lstStyle/>
        <a:p>
          <a:endParaRPr lang="en-US"/>
        </a:p>
      </dgm:t>
    </dgm:pt>
    <dgm:pt modelId="{DCE7DE76-5804-4BA3-A4BC-F0E47024E33F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Matrícula</a:t>
          </a:r>
          <a:endParaRPr lang="en-US" dirty="0">
            <a:latin typeface="Arial Nova" panose="020B0504020202020204" pitchFamily="34" charset="0"/>
          </a:endParaRPr>
        </a:p>
      </dgm:t>
    </dgm:pt>
    <dgm:pt modelId="{B28B4AA0-68D1-49EC-B90D-0A0E4EFCA705}" type="parTrans" cxnId="{CDE29C24-B407-434C-ABEC-61A350AA4107}">
      <dgm:prSet/>
      <dgm:spPr/>
      <dgm:t>
        <a:bodyPr/>
        <a:lstStyle/>
        <a:p>
          <a:endParaRPr lang="en-US"/>
        </a:p>
      </dgm:t>
    </dgm:pt>
    <dgm:pt modelId="{42825F7D-2106-4947-91B5-A70E331C4297}" type="sibTrans" cxnId="{CDE29C24-B407-434C-ABEC-61A350AA4107}">
      <dgm:prSet/>
      <dgm:spPr/>
      <dgm:t>
        <a:bodyPr/>
        <a:lstStyle/>
        <a:p>
          <a:endParaRPr lang="en-US"/>
        </a:p>
      </dgm:t>
    </dgm:pt>
    <dgm:pt modelId="{EF10E8DD-66BC-4F91-B9D6-6B07C5F72CC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Gestión de Pagos</a:t>
          </a:r>
          <a:endParaRPr lang="en-US" dirty="0">
            <a:latin typeface="Arial Nova" panose="020B0504020202020204" pitchFamily="34" charset="0"/>
          </a:endParaRPr>
        </a:p>
      </dgm:t>
    </dgm:pt>
    <dgm:pt modelId="{406F5A56-068F-44A3-AC11-857C38B63990}" type="parTrans" cxnId="{22D09DB0-180D-4504-883D-9F638BFA78FD}">
      <dgm:prSet/>
      <dgm:spPr/>
      <dgm:t>
        <a:bodyPr/>
        <a:lstStyle/>
        <a:p>
          <a:endParaRPr lang="en-US"/>
        </a:p>
      </dgm:t>
    </dgm:pt>
    <dgm:pt modelId="{D10A4EA1-13A4-4F30-96F0-D415F2AB548B}" type="sibTrans" cxnId="{22D09DB0-180D-4504-883D-9F638BFA78FD}">
      <dgm:prSet/>
      <dgm:spPr/>
      <dgm:t>
        <a:bodyPr/>
        <a:lstStyle/>
        <a:p>
          <a:endParaRPr lang="en-US"/>
        </a:p>
      </dgm:t>
    </dgm:pt>
    <dgm:pt modelId="{357E22CB-6AF6-4B39-8101-E20CE24C847D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Registro de Notas</a:t>
          </a:r>
          <a:endParaRPr lang="en-US" dirty="0">
            <a:latin typeface="Arial Nova" panose="020B0504020202020204" pitchFamily="34" charset="0"/>
          </a:endParaRPr>
        </a:p>
      </dgm:t>
    </dgm:pt>
    <dgm:pt modelId="{521807DB-F261-43EA-8764-961AF39AAA11}" type="parTrans" cxnId="{CB8877C8-B9B0-4E5E-8D2B-89A18CAFDEF6}">
      <dgm:prSet/>
      <dgm:spPr/>
      <dgm:t>
        <a:bodyPr/>
        <a:lstStyle/>
        <a:p>
          <a:endParaRPr lang="en-US"/>
        </a:p>
      </dgm:t>
    </dgm:pt>
    <dgm:pt modelId="{3AB86399-5B87-4878-A6E2-B6C65C25938C}" type="sibTrans" cxnId="{CB8877C8-B9B0-4E5E-8D2B-89A18CAFDEF6}">
      <dgm:prSet/>
      <dgm:spPr/>
      <dgm:t>
        <a:bodyPr/>
        <a:lstStyle/>
        <a:p>
          <a:endParaRPr lang="en-US"/>
        </a:p>
      </dgm:t>
    </dgm:pt>
    <dgm:pt modelId="{A7543390-0D38-4885-9487-B014680BD1C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 de subsanación</a:t>
          </a:r>
          <a:endParaRPr lang="en-US" dirty="0">
            <a:latin typeface="Arial Nova" panose="020B0504020202020204" pitchFamily="34" charset="0"/>
          </a:endParaRPr>
        </a:p>
      </dgm:t>
    </dgm:pt>
    <dgm:pt modelId="{75294D97-FA13-41E3-B68D-23A3377BC345}" type="parTrans" cxnId="{10C6B77D-D01B-4986-BB84-0B1441ADF5E8}">
      <dgm:prSet/>
      <dgm:spPr/>
      <dgm:t>
        <a:bodyPr/>
        <a:lstStyle/>
        <a:p>
          <a:endParaRPr lang="en-US"/>
        </a:p>
      </dgm:t>
    </dgm:pt>
    <dgm:pt modelId="{341C317A-0996-4910-A5D3-A86551675807}" type="sibTrans" cxnId="{10C6B77D-D01B-4986-BB84-0B1441ADF5E8}">
      <dgm:prSet/>
      <dgm:spPr/>
      <dgm:t>
        <a:bodyPr/>
        <a:lstStyle/>
        <a:p>
          <a:endParaRPr lang="en-US"/>
        </a:p>
      </dgm:t>
    </dgm:pt>
    <dgm:pt modelId="{38623C1D-CEB8-4307-8F34-13D06731DCB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Grados y Títulos</a:t>
          </a:r>
          <a:endParaRPr lang="en-US" dirty="0">
            <a:latin typeface="Arial Nova" panose="020B0504020202020204" pitchFamily="34" charset="0"/>
          </a:endParaRPr>
        </a:p>
      </dgm:t>
    </dgm:pt>
    <dgm:pt modelId="{C31772DD-76D2-4946-BE6B-8AB694EF4FE6}" type="parTrans" cxnId="{D1798D9D-74C2-4711-A44B-65A3A91C6092}">
      <dgm:prSet/>
      <dgm:spPr/>
      <dgm:t>
        <a:bodyPr/>
        <a:lstStyle/>
        <a:p>
          <a:endParaRPr lang="en-US"/>
        </a:p>
      </dgm:t>
    </dgm:pt>
    <dgm:pt modelId="{BE85884B-E665-4C28-B7F0-FF5A8F9E465D}" type="sibTrans" cxnId="{D1798D9D-74C2-4711-A44B-65A3A91C6092}">
      <dgm:prSet/>
      <dgm:spPr/>
      <dgm:t>
        <a:bodyPr/>
        <a:lstStyle/>
        <a:p>
          <a:endParaRPr lang="en-US"/>
        </a:p>
      </dgm:t>
    </dgm:pt>
    <dgm:pt modelId="{7D7B77BD-29B6-4C22-8E52-AA5EB4658A3B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>
              <a:latin typeface="Arial Nova" panose="020B0504020202020204" pitchFamily="34" charset="0"/>
            </a:rPr>
            <a:t>Gestión de biblioteca</a:t>
          </a:r>
          <a:endParaRPr lang="en-US" dirty="0">
            <a:latin typeface="Arial Nova" panose="020B0504020202020204" pitchFamily="34" charset="0"/>
          </a:endParaRPr>
        </a:p>
      </dgm:t>
    </dgm:pt>
    <dgm:pt modelId="{1FA1026D-4173-4673-A602-3AAD7660332D}" type="parTrans" cxnId="{1A47FC8F-6501-4EF4-A902-0B25881AD647}">
      <dgm:prSet/>
      <dgm:spPr/>
      <dgm:t>
        <a:bodyPr/>
        <a:lstStyle/>
        <a:p>
          <a:endParaRPr lang="es-PE"/>
        </a:p>
      </dgm:t>
    </dgm:pt>
    <dgm:pt modelId="{EA72FA5E-6ADF-40A4-AA9F-39BFA1889C10}" type="sibTrans" cxnId="{1A47FC8F-6501-4EF4-A902-0B25881AD647}">
      <dgm:prSet/>
      <dgm:spPr/>
      <dgm:t>
        <a:bodyPr/>
        <a:lstStyle/>
        <a:p>
          <a:endParaRPr lang="es-PE"/>
        </a:p>
      </dgm:t>
    </dgm:pt>
    <dgm:pt modelId="{DBD51700-91A4-4A2E-A1FC-C0DD06D7215A}" type="pres">
      <dgm:prSet presAssocID="{83E25E70-0C05-406E-809D-35E7C436F72E}" presName="Name0" presStyleCnt="0">
        <dgm:presLayoutVars>
          <dgm:dir/>
          <dgm:resizeHandles val="exact"/>
        </dgm:presLayoutVars>
      </dgm:prSet>
      <dgm:spPr/>
    </dgm:pt>
    <dgm:pt modelId="{8B72B9CE-CDFA-4B9B-8D82-612FDCF458E8}" type="pres">
      <dgm:prSet presAssocID="{C8C01316-D48C-4403-91E9-B9E95AA847BA}" presName="parTxOnly" presStyleLbl="node1" presStyleIdx="0" presStyleCnt="8">
        <dgm:presLayoutVars>
          <dgm:bulletEnabled val="1"/>
        </dgm:presLayoutVars>
      </dgm:prSet>
      <dgm:spPr/>
    </dgm:pt>
    <dgm:pt modelId="{DFD777FA-4D16-4AAF-A7D7-E829C9498D63}" type="pres">
      <dgm:prSet presAssocID="{04A36CC0-55C3-43CA-892F-5DC58E997362}" presName="parSpace" presStyleCnt="0"/>
      <dgm:spPr/>
    </dgm:pt>
    <dgm:pt modelId="{73D5F7C3-567A-4B28-8A43-B11497C2EA06}" type="pres">
      <dgm:prSet presAssocID="{5315C866-4F85-4217-85AA-2B2724A7098D}" presName="parTxOnly" presStyleLbl="node1" presStyleIdx="1" presStyleCnt="8">
        <dgm:presLayoutVars>
          <dgm:bulletEnabled val="1"/>
        </dgm:presLayoutVars>
      </dgm:prSet>
      <dgm:spPr/>
    </dgm:pt>
    <dgm:pt modelId="{2E94E808-8630-4935-B92D-9F25E410AEF0}" type="pres">
      <dgm:prSet presAssocID="{6C299303-2596-4B7A-AC77-44CED0884178}" presName="parSpace" presStyleCnt="0"/>
      <dgm:spPr/>
    </dgm:pt>
    <dgm:pt modelId="{A93ADAD4-5AF3-4EC7-A7AE-37FED38E59BB}" type="pres">
      <dgm:prSet presAssocID="{DCE7DE76-5804-4BA3-A4BC-F0E47024E33F}" presName="parTxOnly" presStyleLbl="node1" presStyleIdx="2" presStyleCnt="8">
        <dgm:presLayoutVars>
          <dgm:bulletEnabled val="1"/>
        </dgm:presLayoutVars>
      </dgm:prSet>
      <dgm:spPr/>
    </dgm:pt>
    <dgm:pt modelId="{A15B97D6-8A8B-4824-9C86-2AA3BB4C3079}" type="pres">
      <dgm:prSet presAssocID="{42825F7D-2106-4947-91B5-A70E331C4297}" presName="parSpace" presStyleCnt="0"/>
      <dgm:spPr/>
    </dgm:pt>
    <dgm:pt modelId="{D04A6330-B98A-4C7A-AA2E-2B70850B415C}" type="pres">
      <dgm:prSet presAssocID="{EF10E8DD-66BC-4F91-B9D6-6B07C5F72CCE}" presName="parTxOnly" presStyleLbl="node1" presStyleIdx="3" presStyleCnt="8">
        <dgm:presLayoutVars>
          <dgm:bulletEnabled val="1"/>
        </dgm:presLayoutVars>
      </dgm:prSet>
      <dgm:spPr/>
    </dgm:pt>
    <dgm:pt modelId="{5DDC02D0-DEC6-4968-BA38-0B882F79DD85}" type="pres">
      <dgm:prSet presAssocID="{D10A4EA1-13A4-4F30-96F0-D415F2AB548B}" presName="parSpace" presStyleCnt="0"/>
      <dgm:spPr/>
    </dgm:pt>
    <dgm:pt modelId="{4025FF29-ED9E-40F6-B5B3-1CF6E5F0EE17}" type="pres">
      <dgm:prSet presAssocID="{357E22CB-6AF6-4B39-8101-E20CE24C847D}" presName="parTxOnly" presStyleLbl="node1" presStyleIdx="4" presStyleCnt="8">
        <dgm:presLayoutVars>
          <dgm:bulletEnabled val="1"/>
        </dgm:presLayoutVars>
      </dgm:prSet>
      <dgm:spPr/>
    </dgm:pt>
    <dgm:pt modelId="{B408FD5B-3016-41E8-815C-FE32538AB84F}" type="pres">
      <dgm:prSet presAssocID="{3AB86399-5B87-4878-A6E2-B6C65C25938C}" presName="parSpace" presStyleCnt="0"/>
      <dgm:spPr/>
    </dgm:pt>
    <dgm:pt modelId="{5B314FF9-08C3-4ADC-9843-5614A7C153F3}" type="pres">
      <dgm:prSet presAssocID="{A7543390-0D38-4885-9487-B014680BD1CE}" presName="parTxOnly" presStyleLbl="node1" presStyleIdx="5" presStyleCnt="8">
        <dgm:presLayoutVars>
          <dgm:bulletEnabled val="1"/>
        </dgm:presLayoutVars>
      </dgm:prSet>
      <dgm:spPr/>
    </dgm:pt>
    <dgm:pt modelId="{05F0345F-9AFB-49C9-9F70-9C6AEDB169AF}" type="pres">
      <dgm:prSet presAssocID="{341C317A-0996-4910-A5D3-A86551675807}" presName="parSpace" presStyleCnt="0"/>
      <dgm:spPr/>
    </dgm:pt>
    <dgm:pt modelId="{4997FC27-5246-4846-90EA-CCC9686147EB}" type="pres">
      <dgm:prSet presAssocID="{38623C1D-CEB8-4307-8F34-13D06731DCBB}" presName="parTxOnly" presStyleLbl="node1" presStyleIdx="6" presStyleCnt="8">
        <dgm:presLayoutVars>
          <dgm:bulletEnabled val="1"/>
        </dgm:presLayoutVars>
      </dgm:prSet>
      <dgm:spPr/>
    </dgm:pt>
    <dgm:pt modelId="{D95D429A-8A7F-4C27-92FA-A728658399B3}" type="pres">
      <dgm:prSet presAssocID="{BE85884B-E665-4C28-B7F0-FF5A8F9E465D}" presName="parSpace" presStyleCnt="0"/>
      <dgm:spPr/>
    </dgm:pt>
    <dgm:pt modelId="{6EFDF427-4FC1-46BA-83A3-434E06ABAEF3}" type="pres">
      <dgm:prSet presAssocID="{7D7B77BD-29B6-4C22-8E52-AA5EB4658A3B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DE29C24-B407-434C-ABEC-61A350AA4107}" srcId="{83E25E70-0C05-406E-809D-35E7C436F72E}" destId="{DCE7DE76-5804-4BA3-A4BC-F0E47024E33F}" srcOrd="2" destOrd="0" parTransId="{B28B4AA0-68D1-49EC-B90D-0A0E4EFCA705}" sibTransId="{42825F7D-2106-4947-91B5-A70E331C4297}"/>
    <dgm:cxn modelId="{61149D2A-B28A-48D0-BB6F-A3AAB6434F22}" type="presOf" srcId="{7D7B77BD-29B6-4C22-8E52-AA5EB4658A3B}" destId="{6EFDF427-4FC1-46BA-83A3-434E06ABAEF3}" srcOrd="0" destOrd="0" presId="urn:microsoft.com/office/officeart/2005/8/layout/hChevron3"/>
    <dgm:cxn modelId="{F4DACC6D-7863-4095-BE77-E3618E262192}" type="presOf" srcId="{DCE7DE76-5804-4BA3-A4BC-F0E47024E33F}" destId="{A93ADAD4-5AF3-4EC7-A7AE-37FED38E59BB}" srcOrd="0" destOrd="0" presId="urn:microsoft.com/office/officeart/2005/8/layout/hChevron3"/>
    <dgm:cxn modelId="{10C6B77D-D01B-4986-BB84-0B1441ADF5E8}" srcId="{83E25E70-0C05-406E-809D-35E7C436F72E}" destId="{A7543390-0D38-4885-9487-B014680BD1CE}" srcOrd="5" destOrd="0" parTransId="{75294D97-FA13-41E3-B68D-23A3377BC345}" sibTransId="{341C317A-0996-4910-A5D3-A86551675807}"/>
    <dgm:cxn modelId="{20302F7E-2B7F-4F27-AC94-198E95766B10}" type="presOf" srcId="{38623C1D-CEB8-4307-8F34-13D06731DCBB}" destId="{4997FC27-5246-4846-90EA-CCC9686147EB}" srcOrd="0" destOrd="0" presId="urn:microsoft.com/office/officeart/2005/8/layout/hChevron3"/>
    <dgm:cxn modelId="{D6A5C08F-0717-47C0-9A69-49166CF751D7}" type="presOf" srcId="{357E22CB-6AF6-4B39-8101-E20CE24C847D}" destId="{4025FF29-ED9E-40F6-B5B3-1CF6E5F0EE17}" srcOrd="0" destOrd="0" presId="urn:microsoft.com/office/officeart/2005/8/layout/hChevron3"/>
    <dgm:cxn modelId="{1A47FC8F-6501-4EF4-A902-0B25881AD647}" srcId="{83E25E70-0C05-406E-809D-35E7C436F72E}" destId="{7D7B77BD-29B6-4C22-8E52-AA5EB4658A3B}" srcOrd="7" destOrd="0" parTransId="{1FA1026D-4173-4673-A602-3AAD7660332D}" sibTransId="{EA72FA5E-6ADF-40A4-AA9F-39BFA1889C10}"/>
    <dgm:cxn modelId="{739AE591-79FE-41DD-A5DB-2B37B5A5293E}" type="presOf" srcId="{5315C866-4F85-4217-85AA-2B2724A7098D}" destId="{73D5F7C3-567A-4B28-8A43-B11497C2EA06}" srcOrd="0" destOrd="0" presId="urn:microsoft.com/office/officeart/2005/8/layout/hChevron3"/>
    <dgm:cxn modelId="{D1798D9D-74C2-4711-A44B-65A3A91C6092}" srcId="{83E25E70-0C05-406E-809D-35E7C436F72E}" destId="{38623C1D-CEB8-4307-8F34-13D06731DCBB}" srcOrd="6" destOrd="0" parTransId="{C31772DD-76D2-4946-BE6B-8AB694EF4FE6}" sibTransId="{BE85884B-E665-4C28-B7F0-FF5A8F9E465D}"/>
    <dgm:cxn modelId="{2A2B10AB-F54E-4692-A789-7BED506E5C67}" type="presOf" srcId="{83E25E70-0C05-406E-809D-35E7C436F72E}" destId="{DBD51700-91A4-4A2E-A1FC-C0DD06D7215A}" srcOrd="0" destOrd="0" presId="urn:microsoft.com/office/officeart/2005/8/layout/hChevron3"/>
    <dgm:cxn modelId="{22D09DB0-180D-4504-883D-9F638BFA78FD}" srcId="{83E25E70-0C05-406E-809D-35E7C436F72E}" destId="{EF10E8DD-66BC-4F91-B9D6-6B07C5F72CCE}" srcOrd="3" destOrd="0" parTransId="{406F5A56-068F-44A3-AC11-857C38B63990}" sibTransId="{D10A4EA1-13A4-4F30-96F0-D415F2AB548B}"/>
    <dgm:cxn modelId="{CB8877C8-B9B0-4E5E-8D2B-89A18CAFDEF6}" srcId="{83E25E70-0C05-406E-809D-35E7C436F72E}" destId="{357E22CB-6AF6-4B39-8101-E20CE24C847D}" srcOrd="4" destOrd="0" parTransId="{521807DB-F261-43EA-8764-961AF39AAA11}" sibTransId="{3AB86399-5B87-4878-A6E2-B6C65C25938C}"/>
    <dgm:cxn modelId="{AB1B1DD3-34CF-41DF-A767-1AD224520DCE}" srcId="{83E25E70-0C05-406E-809D-35E7C436F72E}" destId="{5315C866-4F85-4217-85AA-2B2724A7098D}" srcOrd="1" destOrd="0" parTransId="{C2F0FF54-A9C2-4774-836E-4B21B1E0A512}" sibTransId="{6C299303-2596-4B7A-AC77-44CED0884178}"/>
    <dgm:cxn modelId="{C50D0EDB-4C3D-45AF-B881-7D0038FFBA7A}" type="presOf" srcId="{EF10E8DD-66BC-4F91-B9D6-6B07C5F72CCE}" destId="{D04A6330-B98A-4C7A-AA2E-2B70850B415C}" srcOrd="0" destOrd="0" presId="urn:microsoft.com/office/officeart/2005/8/layout/hChevron3"/>
    <dgm:cxn modelId="{62EC15DE-0EEA-4CAE-9A51-27F5B907D306}" srcId="{83E25E70-0C05-406E-809D-35E7C436F72E}" destId="{C8C01316-D48C-4403-91E9-B9E95AA847BA}" srcOrd="0" destOrd="0" parTransId="{549D092C-0C2E-443C-B833-83D3359E8712}" sibTransId="{04A36CC0-55C3-43CA-892F-5DC58E997362}"/>
    <dgm:cxn modelId="{824233ED-FCCA-40D0-A09C-1CD333C4ABEF}" type="presOf" srcId="{C8C01316-D48C-4403-91E9-B9E95AA847BA}" destId="{8B72B9CE-CDFA-4B9B-8D82-612FDCF458E8}" srcOrd="0" destOrd="0" presId="urn:microsoft.com/office/officeart/2005/8/layout/hChevron3"/>
    <dgm:cxn modelId="{8E11E7F0-F1C6-496F-A836-D11D2F508D7D}" type="presOf" srcId="{A7543390-0D38-4885-9487-B014680BD1CE}" destId="{5B314FF9-08C3-4ADC-9843-5614A7C153F3}" srcOrd="0" destOrd="0" presId="urn:microsoft.com/office/officeart/2005/8/layout/hChevron3"/>
    <dgm:cxn modelId="{21E2EE9F-41E9-4161-864E-25DB65CABC5B}" type="presParOf" srcId="{DBD51700-91A4-4A2E-A1FC-C0DD06D7215A}" destId="{8B72B9CE-CDFA-4B9B-8D82-612FDCF458E8}" srcOrd="0" destOrd="0" presId="urn:microsoft.com/office/officeart/2005/8/layout/hChevron3"/>
    <dgm:cxn modelId="{B131FA13-8FC8-4D24-A00E-9DB7FDCAA2EC}" type="presParOf" srcId="{DBD51700-91A4-4A2E-A1FC-C0DD06D7215A}" destId="{DFD777FA-4D16-4AAF-A7D7-E829C9498D63}" srcOrd="1" destOrd="0" presId="urn:microsoft.com/office/officeart/2005/8/layout/hChevron3"/>
    <dgm:cxn modelId="{5EF06917-45C5-4421-BA7D-CEDFBD4471FD}" type="presParOf" srcId="{DBD51700-91A4-4A2E-A1FC-C0DD06D7215A}" destId="{73D5F7C3-567A-4B28-8A43-B11497C2EA06}" srcOrd="2" destOrd="0" presId="urn:microsoft.com/office/officeart/2005/8/layout/hChevron3"/>
    <dgm:cxn modelId="{D53E8D64-A5A6-41A2-B590-4B102E7B3885}" type="presParOf" srcId="{DBD51700-91A4-4A2E-A1FC-C0DD06D7215A}" destId="{2E94E808-8630-4935-B92D-9F25E410AEF0}" srcOrd="3" destOrd="0" presId="urn:microsoft.com/office/officeart/2005/8/layout/hChevron3"/>
    <dgm:cxn modelId="{B7417CB5-D84C-4A77-847E-5257F742A493}" type="presParOf" srcId="{DBD51700-91A4-4A2E-A1FC-C0DD06D7215A}" destId="{A93ADAD4-5AF3-4EC7-A7AE-37FED38E59BB}" srcOrd="4" destOrd="0" presId="urn:microsoft.com/office/officeart/2005/8/layout/hChevron3"/>
    <dgm:cxn modelId="{BD06224F-5E8F-4FC8-BDAE-DFFF14D3903A}" type="presParOf" srcId="{DBD51700-91A4-4A2E-A1FC-C0DD06D7215A}" destId="{A15B97D6-8A8B-4824-9C86-2AA3BB4C3079}" srcOrd="5" destOrd="0" presId="urn:microsoft.com/office/officeart/2005/8/layout/hChevron3"/>
    <dgm:cxn modelId="{A437E979-639F-4564-BCA9-B9EEA51BBDB4}" type="presParOf" srcId="{DBD51700-91A4-4A2E-A1FC-C0DD06D7215A}" destId="{D04A6330-B98A-4C7A-AA2E-2B70850B415C}" srcOrd="6" destOrd="0" presId="urn:microsoft.com/office/officeart/2005/8/layout/hChevron3"/>
    <dgm:cxn modelId="{3CD369C7-9809-42F6-956E-F810D4025709}" type="presParOf" srcId="{DBD51700-91A4-4A2E-A1FC-C0DD06D7215A}" destId="{5DDC02D0-DEC6-4968-BA38-0B882F79DD85}" srcOrd="7" destOrd="0" presId="urn:microsoft.com/office/officeart/2005/8/layout/hChevron3"/>
    <dgm:cxn modelId="{483066A8-A112-40B1-B1C1-A23102A8C5FF}" type="presParOf" srcId="{DBD51700-91A4-4A2E-A1FC-C0DD06D7215A}" destId="{4025FF29-ED9E-40F6-B5B3-1CF6E5F0EE17}" srcOrd="8" destOrd="0" presId="urn:microsoft.com/office/officeart/2005/8/layout/hChevron3"/>
    <dgm:cxn modelId="{2431670A-0AAD-440C-BE09-FB07932ED30E}" type="presParOf" srcId="{DBD51700-91A4-4A2E-A1FC-C0DD06D7215A}" destId="{B408FD5B-3016-41E8-815C-FE32538AB84F}" srcOrd="9" destOrd="0" presId="urn:microsoft.com/office/officeart/2005/8/layout/hChevron3"/>
    <dgm:cxn modelId="{7B2DF971-1AA6-429E-B67E-8A29DE6F7441}" type="presParOf" srcId="{DBD51700-91A4-4A2E-A1FC-C0DD06D7215A}" destId="{5B314FF9-08C3-4ADC-9843-5614A7C153F3}" srcOrd="10" destOrd="0" presId="urn:microsoft.com/office/officeart/2005/8/layout/hChevron3"/>
    <dgm:cxn modelId="{E3EBC208-3DD7-473E-B037-F9A7B43888A7}" type="presParOf" srcId="{DBD51700-91A4-4A2E-A1FC-C0DD06D7215A}" destId="{05F0345F-9AFB-49C9-9F70-9C6AEDB169AF}" srcOrd="11" destOrd="0" presId="urn:microsoft.com/office/officeart/2005/8/layout/hChevron3"/>
    <dgm:cxn modelId="{D07C5E07-51F5-46B1-8C61-184E9D745829}" type="presParOf" srcId="{DBD51700-91A4-4A2E-A1FC-C0DD06D7215A}" destId="{4997FC27-5246-4846-90EA-CCC9686147EB}" srcOrd="12" destOrd="0" presId="urn:microsoft.com/office/officeart/2005/8/layout/hChevron3"/>
    <dgm:cxn modelId="{ABD374E9-2DC9-4928-8A0A-D826DA56519D}" type="presParOf" srcId="{DBD51700-91A4-4A2E-A1FC-C0DD06D7215A}" destId="{D95D429A-8A7F-4C27-92FA-A728658399B3}" srcOrd="13" destOrd="0" presId="urn:microsoft.com/office/officeart/2005/8/layout/hChevron3"/>
    <dgm:cxn modelId="{C5D8120F-826F-4289-8234-6D7E9548C5CA}" type="presParOf" srcId="{DBD51700-91A4-4A2E-A1FC-C0DD06D7215A}" destId="{6EFDF427-4FC1-46BA-83A3-434E06ABAEF3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E25E70-0C05-406E-809D-35E7C436F72E}" type="doc">
      <dgm:prSet loTypeId="urn:microsoft.com/office/officeart/2005/8/layout/hChevron3" loCatId="process" qsTypeId="urn:microsoft.com/office/officeart/2005/8/quickstyle/simple5" qsCatId="simple" csTypeId="urn:microsoft.com/office/officeart/2005/8/colors/accent1_4" csCatId="accent1" phldr="1"/>
      <dgm:spPr/>
    </dgm:pt>
    <dgm:pt modelId="{C8C01316-D48C-4403-91E9-B9E95AA847B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Planificación</a:t>
          </a:r>
          <a:r>
            <a:rPr lang="en-US" dirty="0">
              <a:latin typeface="Arial Nova" panose="020B0504020202020204" pitchFamily="34" charset="0"/>
            </a:rPr>
            <a:t> Curricular</a:t>
          </a:r>
        </a:p>
      </dgm:t>
    </dgm:pt>
    <dgm:pt modelId="{549D092C-0C2E-443C-B833-83D3359E8712}" type="parTrans" cxnId="{62EC15DE-0EEA-4CAE-9A51-27F5B907D306}">
      <dgm:prSet/>
      <dgm:spPr/>
      <dgm:t>
        <a:bodyPr/>
        <a:lstStyle/>
        <a:p>
          <a:endParaRPr lang="en-US"/>
        </a:p>
      </dgm:t>
    </dgm:pt>
    <dgm:pt modelId="{04A36CC0-55C3-43CA-892F-5DC58E997362}" type="sibTrans" cxnId="{62EC15DE-0EEA-4CAE-9A51-27F5B907D306}">
      <dgm:prSet/>
      <dgm:spPr/>
      <dgm:t>
        <a:bodyPr/>
        <a:lstStyle/>
        <a:p>
          <a:endParaRPr lang="en-US"/>
        </a:p>
      </dgm:t>
    </dgm:pt>
    <dgm:pt modelId="{5315C866-4F85-4217-85AA-2B2724A7098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Procesos de admisión</a:t>
          </a:r>
          <a:endParaRPr lang="en-US" dirty="0">
            <a:latin typeface="Arial Nova" panose="020B0504020202020204" pitchFamily="34" charset="0"/>
          </a:endParaRPr>
        </a:p>
      </dgm:t>
    </dgm:pt>
    <dgm:pt modelId="{C2F0FF54-A9C2-4774-836E-4B21B1E0A512}" type="parTrans" cxnId="{AB1B1DD3-34CF-41DF-A767-1AD224520DCE}">
      <dgm:prSet/>
      <dgm:spPr/>
      <dgm:t>
        <a:bodyPr/>
        <a:lstStyle/>
        <a:p>
          <a:endParaRPr lang="en-US"/>
        </a:p>
      </dgm:t>
    </dgm:pt>
    <dgm:pt modelId="{6C299303-2596-4B7A-AC77-44CED0884178}" type="sibTrans" cxnId="{AB1B1DD3-34CF-41DF-A767-1AD224520DCE}">
      <dgm:prSet/>
      <dgm:spPr/>
      <dgm:t>
        <a:bodyPr/>
        <a:lstStyle/>
        <a:p>
          <a:endParaRPr lang="en-US"/>
        </a:p>
      </dgm:t>
    </dgm:pt>
    <dgm:pt modelId="{DCE7DE76-5804-4BA3-A4BC-F0E47024E33F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Matrícula</a:t>
          </a:r>
          <a:endParaRPr lang="en-US" dirty="0">
            <a:latin typeface="Arial Nova" panose="020B0504020202020204" pitchFamily="34" charset="0"/>
          </a:endParaRPr>
        </a:p>
      </dgm:t>
    </dgm:pt>
    <dgm:pt modelId="{B28B4AA0-68D1-49EC-B90D-0A0E4EFCA705}" type="parTrans" cxnId="{CDE29C24-B407-434C-ABEC-61A350AA4107}">
      <dgm:prSet/>
      <dgm:spPr/>
      <dgm:t>
        <a:bodyPr/>
        <a:lstStyle/>
        <a:p>
          <a:endParaRPr lang="en-US"/>
        </a:p>
      </dgm:t>
    </dgm:pt>
    <dgm:pt modelId="{42825F7D-2106-4947-91B5-A70E331C4297}" type="sibTrans" cxnId="{CDE29C24-B407-434C-ABEC-61A350AA4107}">
      <dgm:prSet/>
      <dgm:spPr/>
      <dgm:t>
        <a:bodyPr/>
        <a:lstStyle/>
        <a:p>
          <a:endParaRPr lang="en-US"/>
        </a:p>
      </dgm:t>
    </dgm:pt>
    <dgm:pt modelId="{EF10E8DD-66BC-4F91-B9D6-6B07C5F72CC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Gestión de Pagos</a:t>
          </a:r>
          <a:endParaRPr lang="en-US" dirty="0">
            <a:latin typeface="Arial Nova" panose="020B0504020202020204" pitchFamily="34" charset="0"/>
          </a:endParaRPr>
        </a:p>
      </dgm:t>
    </dgm:pt>
    <dgm:pt modelId="{406F5A56-068F-44A3-AC11-857C38B63990}" type="parTrans" cxnId="{22D09DB0-180D-4504-883D-9F638BFA78FD}">
      <dgm:prSet/>
      <dgm:spPr/>
      <dgm:t>
        <a:bodyPr/>
        <a:lstStyle/>
        <a:p>
          <a:endParaRPr lang="en-US"/>
        </a:p>
      </dgm:t>
    </dgm:pt>
    <dgm:pt modelId="{D10A4EA1-13A4-4F30-96F0-D415F2AB548B}" type="sibTrans" cxnId="{22D09DB0-180D-4504-883D-9F638BFA78FD}">
      <dgm:prSet/>
      <dgm:spPr/>
      <dgm:t>
        <a:bodyPr/>
        <a:lstStyle/>
        <a:p>
          <a:endParaRPr lang="en-US"/>
        </a:p>
      </dgm:t>
    </dgm:pt>
    <dgm:pt modelId="{357E22CB-6AF6-4B39-8101-E20CE24C847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Registro de Notas</a:t>
          </a:r>
          <a:endParaRPr lang="en-US" dirty="0">
            <a:latin typeface="Arial Nova" panose="020B0504020202020204" pitchFamily="34" charset="0"/>
          </a:endParaRPr>
        </a:p>
      </dgm:t>
    </dgm:pt>
    <dgm:pt modelId="{521807DB-F261-43EA-8764-961AF39AAA11}" type="parTrans" cxnId="{CB8877C8-B9B0-4E5E-8D2B-89A18CAFDEF6}">
      <dgm:prSet/>
      <dgm:spPr/>
      <dgm:t>
        <a:bodyPr/>
        <a:lstStyle/>
        <a:p>
          <a:endParaRPr lang="en-US"/>
        </a:p>
      </dgm:t>
    </dgm:pt>
    <dgm:pt modelId="{3AB86399-5B87-4878-A6E2-B6C65C25938C}" type="sibTrans" cxnId="{CB8877C8-B9B0-4E5E-8D2B-89A18CAFDEF6}">
      <dgm:prSet/>
      <dgm:spPr/>
      <dgm:t>
        <a:bodyPr/>
        <a:lstStyle/>
        <a:p>
          <a:endParaRPr lang="en-US"/>
        </a:p>
      </dgm:t>
    </dgm:pt>
    <dgm:pt modelId="{A7543390-0D38-4885-9487-B014680BD1CE}">
      <dgm:prSet phldrT="[Text]"/>
      <dgm:spPr/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 de subsanación</a:t>
          </a:r>
          <a:endParaRPr lang="en-US" dirty="0">
            <a:latin typeface="Arial Nova" panose="020B0504020202020204" pitchFamily="34" charset="0"/>
          </a:endParaRPr>
        </a:p>
      </dgm:t>
    </dgm:pt>
    <dgm:pt modelId="{75294D97-FA13-41E3-B68D-23A3377BC345}" type="parTrans" cxnId="{10C6B77D-D01B-4986-BB84-0B1441ADF5E8}">
      <dgm:prSet/>
      <dgm:spPr/>
      <dgm:t>
        <a:bodyPr/>
        <a:lstStyle/>
        <a:p>
          <a:endParaRPr lang="en-US"/>
        </a:p>
      </dgm:t>
    </dgm:pt>
    <dgm:pt modelId="{341C317A-0996-4910-A5D3-A86551675807}" type="sibTrans" cxnId="{10C6B77D-D01B-4986-BB84-0B1441ADF5E8}">
      <dgm:prSet/>
      <dgm:spPr/>
      <dgm:t>
        <a:bodyPr/>
        <a:lstStyle/>
        <a:p>
          <a:endParaRPr lang="en-US"/>
        </a:p>
      </dgm:t>
    </dgm:pt>
    <dgm:pt modelId="{38623C1D-CEB8-4307-8F34-13D06731DCB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Grados y Títulos</a:t>
          </a:r>
          <a:endParaRPr lang="en-US" dirty="0">
            <a:latin typeface="Arial Nova" panose="020B0504020202020204" pitchFamily="34" charset="0"/>
          </a:endParaRPr>
        </a:p>
      </dgm:t>
    </dgm:pt>
    <dgm:pt modelId="{C31772DD-76D2-4946-BE6B-8AB694EF4FE6}" type="parTrans" cxnId="{D1798D9D-74C2-4711-A44B-65A3A91C6092}">
      <dgm:prSet/>
      <dgm:spPr/>
      <dgm:t>
        <a:bodyPr/>
        <a:lstStyle/>
        <a:p>
          <a:endParaRPr lang="en-US"/>
        </a:p>
      </dgm:t>
    </dgm:pt>
    <dgm:pt modelId="{BE85884B-E665-4C28-B7F0-FF5A8F9E465D}" type="sibTrans" cxnId="{D1798D9D-74C2-4711-A44B-65A3A91C6092}">
      <dgm:prSet/>
      <dgm:spPr/>
      <dgm:t>
        <a:bodyPr/>
        <a:lstStyle/>
        <a:p>
          <a:endParaRPr lang="en-US"/>
        </a:p>
      </dgm:t>
    </dgm:pt>
    <dgm:pt modelId="{F81AE3AA-807F-4142-8E56-57104F98633C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>
              <a:latin typeface="Arial Nova" panose="020B0504020202020204" pitchFamily="34" charset="0"/>
            </a:rPr>
            <a:t>Gestión de biblioteca</a:t>
          </a:r>
          <a:endParaRPr lang="en-US" dirty="0">
            <a:latin typeface="Arial Nova" panose="020B0504020202020204" pitchFamily="34" charset="0"/>
          </a:endParaRPr>
        </a:p>
      </dgm:t>
    </dgm:pt>
    <dgm:pt modelId="{868FCBBE-EADC-4E91-82D8-D943599346C3}" type="parTrans" cxnId="{3D54F493-7C12-440D-8A61-69AE0CB00277}">
      <dgm:prSet/>
      <dgm:spPr/>
      <dgm:t>
        <a:bodyPr/>
        <a:lstStyle/>
        <a:p>
          <a:endParaRPr lang="es-PE"/>
        </a:p>
      </dgm:t>
    </dgm:pt>
    <dgm:pt modelId="{6229B74C-65B6-41E3-BEB8-0B0FED9EAD67}" type="sibTrans" cxnId="{3D54F493-7C12-440D-8A61-69AE0CB00277}">
      <dgm:prSet/>
      <dgm:spPr/>
      <dgm:t>
        <a:bodyPr/>
        <a:lstStyle/>
        <a:p>
          <a:endParaRPr lang="es-PE"/>
        </a:p>
      </dgm:t>
    </dgm:pt>
    <dgm:pt modelId="{DBD51700-91A4-4A2E-A1FC-C0DD06D7215A}" type="pres">
      <dgm:prSet presAssocID="{83E25E70-0C05-406E-809D-35E7C436F72E}" presName="Name0" presStyleCnt="0">
        <dgm:presLayoutVars>
          <dgm:dir/>
          <dgm:resizeHandles val="exact"/>
        </dgm:presLayoutVars>
      </dgm:prSet>
      <dgm:spPr/>
    </dgm:pt>
    <dgm:pt modelId="{8B72B9CE-CDFA-4B9B-8D82-612FDCF458E8}" type="pres">
      <dgm:prSet presAssocID="{C8C01316-D48C-4403-91E9-B9E95AA847BA}" presName="parTxOnly" presStyleLbl="node1" presStyleIdx="0" presStyleCnt="8" custLinFactNeighborY="2433">
        <dgm:presLayoutVars>
          <dgm:bulletEnabled val="1"/>
        </dgm:presLayoutVars>
      </dgm:prSet>
      <dgm:spPr/>
    </dgm:pt>
    <dgm:pt modelId="{DFD777FA-4D16-4AAF-A7D7-E829C9498D63}" type="pres">
      <dgm:prSet presAssocID="{04A36CC0-55C3-43CA-892F-5DC58E997362}" presName="parSpace" presStyleCnt="0"/>
      <dgm:spPr/>
    </dgm:pt>
    <dgm:pt modelId="{73D5F7C3-567A-4B28-8A43-B11497C2EA06}" type="pres">
      <dgm:prSet presAssocID="{5315C866-4F85-4217-85AA-2B2724A7098D}" presName="parTxOnly" presStyleLbl="node1" presStyleIdx="1" presStyleCnt="8" custLinFactNeighborY="2433">
        <dgm:presLayoutVars>
          <dgm:bulletEnabled val="1"/>
        </dgm:presLayoutVars>
      </dgm:prSet>
      <dgm:spPr/>
    </dgm:pt>
    <dgm:pt modelId="{2E94E808-8630-4935-B92D-9F25E410AEF0}" type="pres">
      <dgm:prSet presAssocID="{6C299303-2596-4B7A-AC77-44CED0884178}" presName="parSpace" presStyleCnt="0"/>
      <dgm:spPr/>
    </dgm:pt>
    <dgm:pt modelId="{A93ADAD4-5AF3-4EC7-A7AE-37FED38E59BB}" type="pres">
      <dgm:prSet presAssocID="{DCE7DE76-5804-4BA3-A4BC-F0E47024E33F}" presName="parTxOnly" presStyleLbl="node1" presStyleIdx="2" presStyleCnt="8" custLinFactNeighborY="2433">
        <dgm:presLayoutVars>
          <dgm:bulletEnabled val="1"/>
        </dgm:presLayoutVars>
      </dgm:prSet>
      <dgm:spPr/>
    </dgm:pt>
    <dgm:pt modelId="{A15B97D6-8A8B-4824-9C86-2AA3BB4C3079}" type="pres">
      <dgm:prSet presAssocID="{42825F7D-2106-4947-91B5-A70E331C4297}" presName="parSpace" presStyleCnt="0"/>
      <dgm:spPr/>
    </dgm:pt>
    <dgm:pt modelId="{D04A6330-B98A-4C7A-AA2E-2B70850B415C}" type="pres">
      <dgm:prSet presAssocID="{EF10E8DD-66BC-4F91-B9D6-6B07C5F72CCE}" presName="parTxOnly" presStyleLbl="node1" presStyleIdx="3" presStyleCnt="8" custLinFactNeighborY="2433">
        <dgm:presLayoutVars>
          <dgm:bulletEnabled val="1"/>
        </dgm:presLayoutVars>
      </dgm:prSet>
      <dgm:spPr/>
    </dgm:pt>
    <dgm:pt modelId="{5DDC02D0-DEC6-4968-BA38-0B882F79DD85}" type="pres">
      <dgm:prSet presAssocID="{D10A4EA1-13A4-4F30-96F0-D415F2AB548B}" presName="parSpace" presStyleCnt="0"/>
      <dgm:spPr/>
    </dgm:pt>
    <dgm:pt modelId="{4025FF29-ED9E-40F6-B5B3-1CF6E5F0EE17}" type="pres">
      <dgm:prSet presAssocID="{357E22CB-6AF6-4B39-8101-E20CE24C847D}" presName="parTxOnly" presStyleLbl="node1" presStyleIdx="4" presStyleCnt="8" custLinFactNeighborY="2433">
        <dgm:presLayoutVars>
          <dgm:bulletEnabled val="1"/>
        </dgm:presLayoutVars>
      </dgm:prSet>
      <dgm:spPr/>
    </dgm:pt>
    <dgm:pt modelId="{B408FD5B-3016-41E8-815C-FE32538AB84F}" type="pres">
      <dgm:prSet presAssocID="{3AB86399-5B87-4878-A6E2-B6C65C25938C}" presName="parSpace" presStyleCnt="0"/>
      <dgm:spPr/>
    </dgm:pt>
    <dgm:pt modelId="{5B314FF9-08C3-4ADC-9843-5614A7C153F3}" type="pres">
      <dgm:prSet presAssocID="{A7543390-0D38-4885-9487-B014680BD1CE}" presName="parTxOnly" presStyleLbl="node1" presStyleIdx="5" presStyleCnt="8">
        <dgm:presLayoutVars>
          <dgm:bulletEnabled val="1"/>
        </dgm:presLayoutVars>
      </dgm:prSet>
      <dgm:spPr/>
    </dgm:pt>
    <dgm:pt modelId="{05F0345F-9AFB-49C9-9F70-9C6AEDB169AF}" type="pres">
      <dgm:prSet presAssocID="{341C317A-0996-4910-A5D3-A86551675807}" presName="parSpace" presStyleCnt="0"/>
      <dgm:spPr/>
    </dgm:pt>
    <dgm:pt modelId="{4997FC27-5246-4846-90EA-CCC9686147EB}" type="pres">
      <dgm:prSet presAssocID="{38623C1D-CEB8-4307-8F34-13D06731DCBB}" presName="parTxOnly" presStyleLbl="node1" presStyleIdx="6" presStyleCnt="8">
        <dgm:presLayoutVars>
          <dgm:bulletEnabled val="1"/>
        </dgm:presLayoutVars>
      </dgm:prSet>
      <dgm:spPr/>
    </dgm:pt>
    <dgm:pt modelId="{776D66CF-8D7E-46B2-BD8F-5CA827CF86F2}" type="pres">
      <dgm:prSet presAssocID="{BE85884B-E665-4C28-B7F0-FF5A8F9E465D}" presName="parSpace" presStyleCnt="0"/>
      <dgm:spPr/>
    </dgm:pt>
    <dgm:pt modelId="{EC40E437-69C4-467A-BE5F-59F99FEA93B9}" type="pres">
      <dgm:prSet presAssocID="{F81AE3AA-807F-4142-8E56-57104F98633C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CDE29C24-B407-434C-ABEC-61A350AA4107}" srcId="{83E25E70-0C05-406E-809D-35E7C436F72E}" destId="{DCE7DE76-5804-4BA3-A4BC-F0E47024E33F}" srcOrd="2" destOrd="0" parTransId="{B28B4AA0-68D1-49EC-B90D-0A0E4EFCA705}" sibTransId="{42825F7D-2106-4947-91B5-A70E331C4297}"/>
    <dgm:cxn modelId="{F4DACC6D-7863-4095-BE77-E3618E262192}" type="presOf" srcId="{DCE7DE76-5804-4BA3-A4BC-F0E47024E33F}" destId="{A93ADAD4-5AF3-4EC7-A7AE-37FED38E59BB}" srcOrd="0" destOrd="0" presId="urn:microsoft.com/office/officeart/2005/8/layout/hChevron3"/>
    <dgm:cxn modelId="{10C6B77D-D01B-4986-BB84-0B1441ADF5E8}" srcId="{83E25E70-0C05-406E-809D-35E7C436F72E}" destId="{A7543390-0D38-4885-9487-B014680BD1CE}" srcOrd="5" destOrd="0" parTransId="{75294D97-FA13-41E3-B68D-23A3377BC345}" sibTransId="{341C317A-0996-4910-A5D3-A86551675807}"/>
    <dgm:cxn modelId="{20302F7E-2B7F-4F27-AC94-198E95766B10}" type="presOf" srcId="{38623C1D-CEB8-4307-8F34-13D06731DCBB}" destId="{4997FC27-5246-4846-90EA-CCC9686147EB}" srcOrd="0" destOrd="0" presId="urn:microsoft.com/office/officeart/2005/8/layout/hChevron3"/>
    <dgm:cxn modelId="{D6A5C08F-0717-47C0-9A69-49166CF751D7}" type="presOf" srcId="{357E22CB-6AF6-4B39-8101-E20CE24C847D}" destId="{4025FF29-ED9E-40F6-B5B3-1CF6E5F0EE17}" srcOrd="0" destOrd="0" presId="urn:microsoft.com/office/officeart/2005/8/layout/hChevron3"/>
    <dgm:cxn modelId="{739AE591-79FE-41DD-A5DB-2B37B5A5293E}" type="presOf" srcId="{5315C866-4F85-4217-85AA-2B2724A7098D}" destId="{73D5F7C3-567A-4B28-8A43-B11497C2EA06}" srcOrd="0" destOrd="0" presId="urn:microsoft.com/office/officeart/2005/8/layout/hChevron3"/>
    <dgm:cxn modelId="{3D54F493-7C12-440D-8A61-69AE0CB00277}" srcId="{83E25E70-0C05-406E-809D-35E7C436F72E}" destId="{F81AE3AA-807F-4142-8E56-57104F98633C}" srcOrd="7" destOrd="0" parTransId="{868FCBBE-EADC-4E91-82D8-D943599346C3}" sibTransId="{6229B74C-65B6-41E3-BEB8-0B0FED9EAD67}"/>
    <dgm:cxn modelId="{DF89779A-4E60-45B2-8A7C-D857584E19E7}" type="presOf" srcId="{F81AE3AA-807F-4142-8E56-57104F98633C}" destId="{EC40E437-69C4-467A-BE5F-59F99FEA93B9}" srcOrd="0" destOrd="0" presId="urn:microsoft.com/office/officeart/2005/8/layout/hChevron3"/>
    <dgm:cxn modelId="{D1798D9D-74C2-4711-A44B-65A3A91C6092}" srcId="{83E25E70-0C05-406E-809D-35E7C436F72E}" destId="{38623C1D-CEB8-4307-8F34-13D06731DCBB}" srcOrd="6" destOrd="0" parTransId="{C31772DD-76D2-4946-BE6B-8AB694EF4FE6}" sibTransId="{BE85884B-E665-4C28-B7F0-FF5A8F9E465D}"/>
    <dgm:cxn modelId="{2A2B10AB-F54E-4692-A789-7BED506E5C67}" type="presOf" srcId="{83E25E70-0C05-406E-809D-35E7C436F72E}" destId="{DBD51700-91A4-4A2E-A1FC-C0DD06D7215A}" srcOrd="0" destOrd="0" presId="urn:microsoft.com/office/officeart/2005/8/layout/hChevron3"/>
    <dgm:cxn modelId="{22D09DB0-180D-4504-883D-9F638BFA78FD}" srcId="{83E25E70-0C05-406E-809D-35E7C436F72E}" destId="{EF10E8DD-66BC-4F91-B9D6-6B07C5F72CCE}" srcOrd="3" destOrd="0" parTransId="{406F5A56-068F-44A3-AC11-857C38B63990}" sibTransId="{D10A4EA1-13A4-4F30-96F0-D415F2AB548B}"/>
    <dgm:cxn modelId="{CB8877C8-B9B0-4E5E-8D2B-89A18CAFDEF6}" srcId="{83E25E70-0C05-406E-809D-35E7C436F72E}" destId="{357E22CB-6AF6-4B39-8101-E20CE24C847D}" srcOrd="4" destOrd="0" parTransId="{521807DB-F261-43EA-8764-961AF39AAA11}" sibTransId="{3AB86399-5B87-4878-A6E2-B6C65C25938C}"/>
    <dgm:cxn modelId="{AB1B1DD3-34CF-41DF-A767-1AD224520DCE}" srcId="{83E25E70-0C05-406E-809D-35E7C436F72E}" destId="{5315C866-4F85-4217-85AA-2B2724A7098D}" srcOrd="1" destOrd="0" parTransId="{C2F0FF54-A9C2-4774-836E-4B21B1E0A512}" sibTransId="{6C299303-2596-4B7A-AC77-44CED0884178}"/>
    <dgm:cxn modelId="{C50D0EDB-4C3D-45AF-B881-7D0038FFBA7A}" type="presOf" srcId="{EF10E8DD-66BC-4F91-B9D6-6B07C5F72CCE}" destId="{D04A6330-B98A-4C7A-AA2E-2B70850B415C}" srcOrd="0" destOrd="0" presId="urn:microsoft.com/office/officeart/2005/8/layout/hChevron3"/>
    <dgm:cxn modelId="{62EC15DE-0EEA-4CAE-9A51-27F5B907D306}" srcId="{83E25E70-0C05-406E-809D-35E7C436F72E}" destId="{C8C01316-D48C-4403-91E9-B9E95AA847BA}" srcOrd="0" destOrd="0" parTransId="{549D092C-0C2E-443C-B833-83D3359E8712}" sibTransId="{04A36CC0-55C3-43CA-892F-5DC58E997362}"/>
    <dgm:cxn modelId="{824233ED-FCCA-40D0-A09C-1CD333C4ABEF}" type="presOf" srcId="{C8C01316-D48C-4403-91E9-B9E95AA847BA}" destId="{8B72B9CE-CDFA-4B9B-8D82-612FDCF458E8}" srcOrd="0" destOrd="0" presId="urn:microsoft.com/office/officeart/2005/8/layout/hChevron3"/>
    <dgm:cxn modelId="{8E11E7F0-F1C6-496F-A836-D11D2F508D7D}" type="presOf" srcId="{A7543390-0D38-4885-9487-B014680BD1CE}" destId="{5B314FF9-08C3-4ADC-9843-5614A7C153F3}" srcOrd="0" destOrd="0" presId="urn:microsoft.com/office/officeart/2005/8/layout/hChevron3"/>
    <dgm:cxn modelId="{21E2EE9F-41E9-4161-864E-25DB65CABC5B}" type="presParOf" srcId="{DBD51700-91A4-4A2E-A1FC-C0DD06D7215A}" destId="{8B72B9CE-CDFA-4B9B-8D82-612FDCF458E8}" srcOrd="0" destOrd="0" presId="urn:microsoft.com/office/officeart/2005/8/layout/hChevron3"/>
    <dgm:cxn modelId="{B131FA13-8FC8-4D24-A00E-9DB7FDCAA2EC}" type="presParOf" srcId="{DBD51700-91A4-4A2E-A1FC-C0DD06D7215A}" destId="{DFD777FA-4D16-4AAF-A7D7-E829C9498D63}" srcOrd="1" destOrd="0" presId="urn:microsoft.com/office/officeart/2005/8/layout/hChevron3"/>
    <dgm:cxn modelId="{5EF06917-45C5-4421-BA7D-CEDFBD4471FD}" type="presParOf" srcId="{DBD51700-91A4-4A2E-A1FC-C0DD06D7215A}" destId="{73D5F7C3-567A-4B28-8A43-B11497C2EA06}" srcOrd="2" destOrd="0" presId="urn:microsoft.com/office/officeart/2005/8/layout/hChevron3"/>
    <dgm:cxn modelId="{D53E8D64-A5A6-41A2-B590-4B102E7B3885}" type="presParOf" srcId="{DBD51700-91A4-4A2E-A1FC-C0DD06D7215A}" destId="{2E94E808-8630-4935-B92D-9F25E410AEF0}" srcOrd="3" destOrd="0" presId="urn:microsoft.com/office/officeart/2005/8/layout/hChevron3"/>
    <dgm:cxn modelId="{B7417CB5-D84C-4A77-847E-5257F742A493}" type="presParOf" srcId="{DBD51700-91A4-4A2E-A1FC-C0DD06D7215A}" destId="{A93ADAD4-5AF3-4EC7-A7AE-37FED38E59BB}" srcOrd="4" destOrd="0" presId="urn:microsoft.com/office/officeart/2005/8/layout/hChevron3"/>
    <dgm:cxn modelId="{BD06224F-5E8F-4FC8-BDAE-DFFF14D3903A}" type="presParOf" srcId="{DBD51700-91A4-4A2E-A1FC-C0DD06D7215A}" destId="{A15B97D6-8A8B-4824-9C86-2AA3BB4C3079}" srcOrd="5" destOrd="0" presId="urn:microsoft.com/office/officeart/2005/8/layout/hChevron3"/>
    <dgm:cxn modelId="{A437E979-639F-4564-BCA9-B9EEA51BBDB4}" type="presParOf" srcId="{DBD51700-91A4-4A2E-A1FC-C0DD06D7215A}" destId="{D04A6330-B98A-4C7A-AA2E-2B70850B415C}" srcOrd="6" destOrd="0" presId="urn:microsoft.com/office/officeart/2005/8/layout/hChevron3"/>
    <dgm:cxn modelId="{3CD369C7-9809-42F6-956E-F810D4025709}" type="presParOf" srcId="{DBD51700-91A4-4A2E-A1FC-C0DD06D7215A}" destId="{5DDC02D0-DEC6-4968-BA38-0B882F79DD85}" srcOrd="7" destOrd="0" presId="urn:microsoft.com/office/officeart/2005/8/layout/hChevron3"/>
    <dgm:cxn modelId="{483066A8-A112-40B1-B1C1-A23102A8C5FF}" type="presParOf" srcId="{DBD51700-91A4-4A2E-A1FC-C0DD06D7215A}" destId="{4025FF29-ED9E-40F6-B5B3-1CF6E5F0EE17}" srcOrd="8" destOrd="0" presId="urn:microsoft.com/office/officeart/2005/8/layout/hChevron3"/>
    <dgm:cxn modelId="{2431670A-0AAD-440C-BE09-FB07932ED30E}" type="presParOf" srcId="{DBD51700-91A4-4A2E-A1FC-C0DD06D7215A}" destId="{B408FD5B-3016-41E8-815C-FE32538AB84F}" srcOrd="9" destOrd="0" presId="urn:microsoft.com/office/officeart/2005/8/layout/hChevron3"/>
    <dgm:cxn modelId="{7B2DF971-1AA6-429E-B67E-8A29DE6F7441}" type="presParOf" srcId="{DBD51700-91A4-4A2E-A1FC-C0DD06D7215A}" destId="{5B314FF9-08C3-4ADC-9843-5614A7C153F3}" srcOrd="10" destOrd="0" presId="urn:microsoft.com/office/officeart/2005/8/layout/hChevron3"/>
    <dgm:cxn modelId="{E3EBC208-3DD7-473E-B037-F9A7B43888A7}" type="presParOf" srcId="{DBD51700-91A4-4A2E-A1FC-C0DD06D7215A}" destId="{05F0345F-9AFB-49C9-9F70-9C6AEDB169AF}" srcOrd="11" destOrd="0" presId="urn:microsoft.com/office/officeart/2005/8/layout/hChevron3"/>
    <dgm:cxn modelId="{D07C5E07-51F5-46B1-8C61-184E9D745829}" type="presParOf" srcId="{DBD51700-91A4-4A2E-A1FC-C0DD06D7215A}" destId="{4997FC27-5246-4846-90EA-CCC9686147EB}" srcOrd="12" destOrd="0" presId="urn:microsoft.com/office/officeart/2005/8/layout/hChevron3"/>
    <dgm:cxn modelId="{F959ABF1-F5AA-4E18-BB0E-ED39F5A1D9D8}" type="presParOf" srcId="{DBD51700-91A4-4A2E-A1FC-C0DD06D7215A}" destId="{776D66CF-8D7E-46B2-BD8F-5CA827CF86F2}" srcOrd="13" destOrd="0" presId="urn:microsoft.com/office/officeart/2005/8/layout/hChevron3"/>
    <dgm:cxn modelId="{D5395516-2378-4095-92B3-57489152F076}" type="presParOf" srcId="{DBD51700-91A4-4A2E-A1FC-C0DD06D7215A}" destId="{EC40E437-69C4-467A-BE5F-59F99FEA93B9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E25E70-0C05-406E-809D-35E7C436F72E}" type="doc">
      <dgm:prSet loTypeId="urn:microsoft.com/office/officeart/2005/8/layout/hChevron3" loCatId="process" qsTypeId="urn:microsoft.com/office/officeart/2005/8/quickstyle/simple5" qsCatId="simple" csTypeId="urn:microsoft.com/office/officeart/2005/8/colors/accent1_4" csCatId="accent1" phldr="1"/>
      <dgm:spPr/>
    </dgm:pt>
    <dgm:pt modelId="{C8C01316-D48C-4403-91E9-B9E95AA847B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Planificación</a:t>
          </a:r>
          <a:r>
            <a:rPr lang="en-US" dirty="0">
              <a:latin typeface="Arial Nova" panose="020B0504020202020204" pitchFamily="34" charset="0"/>
            </a:rPr>
            <a:t> Curricular</a:t>
          </a:r>
        </a:p>
      </dgm:t>
    </dgm:pt>
    <dgm:pt modelId="{549D092C-0C2E-443C-B833-83D3359E8712}" type="parTrans" cxnId="{62EC15DE-0EEA-4CAE-9A51-27F5B907D306}">
      <dgm:prSet/>
      <dgm:spPr/>
      <dgm:t>
        <a:bodyPr/>
        <a:lstStyle/>
        <a:p>
          <a:endParaRPr lang="en-US"/>
        </a:p>
      </dgm:t>
    </dgm:pt>
    <dgm:pt modelId="{04A36CC0-55C3-43CA-892F-5DC58E997362}" type="sibTrans" cxnId="{62EC15DE-0EEA-4CAE-9A51-27F5B907D306}">
      <dgm:prSet/>
      <dgm:spPr/>
      <dgm:t>
        <a:bodyPr/>
        <a:lstStyle/>
        <a:p>
          <a:endParaRPr lang="en-US"/>
        </a:p>
      </dgm:t>
    </dgm:pt>
    <dgm:pt modelId="{5315C866-4F85-4217-85AA-2B2724A7098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Procesos de admisión</a:t>
          </a:r>
          <a:endParaRPr lang="en-US" dirty="0">
            <a:latin typeface="Arial Nova" panose="020B0504020202020204" pitchFamily="34" charset="0"/>
          </a:endParaRPr>
        </a:p>
      </dgm:t>
    </dgm:pt>
    <dgm:pt modelId="{C2F0FF54-A9C2-4774-836E-4B21B1E0A512}" type="parTrans" cxnId="{AB1B1DD3-34CF-41DF-A767-1AD224520DCE}">
      <dgm:prSet/>
      <dgm:spPr/>
      <dgm:t>
        <a:bodyPr/>
        <a:lstStyle/>
        <a:p>
          <a:endParaRPr lang="en-US"/>
        </a:p>
      </dgm:t>
    </dgm:pt>
    <dgm:pt modelId="{6C299303-2596-4B7A-AC77-44CED0884178}" type="sibTrans" cxnId="{AB1B1DD3-34CF-41DF-A767-1AD224520DCE}">
      <dgm:prSet/>
      <dgm:spPr/>
      <dgm:t>
        <a:bodyPr/>
        <a:lstStyle/>
        <a:p>
          <a:endParaRPr lang="en-US"/>
        </a:p>
      </dgm:t>
    </dgm:pt>
    <dgm:pt modelId="{DCE7DE76-5804-4BA3-A4BC-F0E47024E33F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Matrícula</a:t>
          </a:r>
          <a:endParaRPr lang="en-US" dirty="0">
            <a:latin typeface="Arial Nova" panose="020B0504020202020204" pitchFamily="34" charset="0"/>
          </a:endParaRPr>
        </a:p>
      </dgm:t>
    </dgm:pt>
    <dgm:pt modelId="{B28B4AA0-68D1-49EC-B90D-0A0E4EFCA705}" type="parTrans" cxnId="{CDE29C24-B407-434C-ABEC-61A350AA4107}">
      <dgm:prSet/>
      <dgm:spPr/>
      <dgm:t>
        <a:bodyPr/>
        <a:lstStyle/>
        <a:p>
          <a:endParaRPr lang="en-US"/>
        </a:p>
      </dgm:t>
    </dgm:pt>
    <dgm:pt modelId="{42825F7D-2106-4947-91B5-A70E331C4297}" type="sibTrans" cxnId="{CDE29C24-B407-434C-ABEC-61A350AA4107}">
      <dgm:prSet/>
      <dgm:spPr/>
      <dgm:t>
        <a:bodyPr/>
        <a:lstStyle/>
        <a:p>
          <a:endParaRPr lang="en-US"/>
        </a:p>
      </dgm:t>
    </dgm:pt>
    <dgm:pt modelId="{EF10E8DD-66BC-4F91-B9D6-6B07C5F72CC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Gestión de Pagos</a:t>
          </a:r>
          <a:endParaRPr lang="en-US" dirty="0">
            <a:latin typeface="Arial Nova" panose="020B0504020202020204" pitchFamily="34" charset="0"/>
          </a:endParaRPr>
        </a:p>
      </dgm:t>
    </dgm:pt>
    <dgm:pt modelId="{406F5A56-068F-44A3-AC11-857C38B63990}" type="parTrans" cxnId="{22D09DB0-180D-4504-883D-9F638BFA78FD}">
      <dgm:prSet/>
      <dgm:spPr/>
      <dgm:t>
        <a:bodyPr/>
        <a:lstStyle/>
        <a:p>
          <a:endParaRPr lang="en-US"/>
        </a:p>
      </dgm:t>
    </dgm:pt>
    <dgm:pt modelId="{D10A4EA1-13A4-4F30-96F0-D415F2AB548B}" type="sibTrans" cxnId="{22D09DB0-180D-4504-883D-9F638BFA78FD}">
      <dgm:prSet/>
      <dgm:spPr/>
      <dgm:t>
        <a:bodyPr/>
        <a:lstStyle/>
        <a:p>
          <a:endParaRPr lang="en-US"/>
        </a:p>
      </dgm:t>
    </dgm:pt>
    <dgm:pt modelId="{357E22CB-6AF6-4B39-8101-E20CE24C847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Registro de Notas</a:t>
          </a:r>
          <a:endParaRPr lang="en-US" dirty="0">
            <a:latin typeface="Arial Nova" panose="020B0504020202020204" pitchFamily="34" charset="0"/>
          </a:endParaRPr>
        </a:p>
      </dgm:t>
    </dgm:pt>
    <dgm:pt modelId="{521807DB-F261-43EA-8764-961AF39AAA11}" type="parTrans" cxnId="{CB8877C8-B9B0-4E5E-8D2B-89A18CAFDEF6}">
      <dgm:prSet/>
      <dgm:spPr/>
      <dgm:t>
        <a:bodyPr/>
        <a:lstStyle/>
        <a:p>
          <a:endParaRPr lang="en-US"/>
        </a:p>
      </dgm:t>
    </dgm:pt>
    <dgm:pt modelId="{3AB86399-5B87-4878-A6E2-B6C65C25938C}" type="sibTrans" cxnId="{CB8877C8-B9B0-4E5E-8D2B-89A18CAFDEF6}">
      <dgm:prSet/>
      <dgm:spPr/>
      <dgm:t>
        <a:bodyPr/>
        <a:lstStyle/>
        <a:p>
          <a:endParaRPr lang="en-US"/>
        </a:p>
      </dgm:t>
    </dgm:pt>
    <dgm:pt modelId="{A7543390-0D38-4885-9487-B014680BD1C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 de subsanación</a:t>
          </a:r>
          <a:endParaRPr lang="en-US" dirty="0">
            <a:latin typeface="Arial Nova" panose="020B0504020202020204" pitchFamily="34" charset="0"/>
          </a:endParaRPr>
        </a:p>
      </dgm:t>
    </dgm:pt>
    <dgm:pt modelId="{75294D97-FA13-41E3-B68D-23A3377BC345}" type="parTrans" cxnId="{10C6B77D-D01B-4986-BB84-0B1441ADF5E8}">
      <dgm:prSet/>
      <dgm:spPr/>
      <dgm:t>
        <a:bodyPr/>
        <a:lstStyle/>
        <a:p>
          <a:endParaRPr lang="en-US"/>
        </a:p>
      </dgm:t>
    </dgm:pt>
    <dgm:pt modelId="{341C317A-0996-4910-A5D3-A86551675807}" type="sibTrans" cxnId="{10C6B77D-D01B-4986-BB84-0B1441ADF5E8}">
      <dgm:prSet/>
      <dgm:spPr/>
      <dgm:t>
        <a:bodyPr/>
        <a:lstStyle/>
        <a:p>
          <a:endParaRPr lang="en-US"/>
        </a:p>
      </dgm:t>
    </dgm:pt>
    <dgm:pt modelId="{54F4E419-740C-4710-8B3E-846A51D0FEF4}">
      <dgm:prSet phldrT="[Text]"/>
      <dgm:spPr/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Grados</a:t>
          </a:r>
          <a:r>
            <a:rPr lang="en-US" dirty="0">
              <a:latin typeface="Arial Nova" panose="020B0504020202020204" pitchFamily="34" charset="0"/>
            </a:rPr>
            <a:t> y </a:t>
          </a:r>
          <a:r>
            <a:rPr lang="en-US" dirty="0" err="1">
              <a:latin typeface="Arial Nova" panose="020B0504020202020204" pitchFamily="34" charset="0"/>
            </a:rPr>
            <a:t>títulos</a:t>
          </a:r>
          <a:endParaRPr lang="en-US" dirty="0">
            <a:latin typeface="Arial Nova" panose="020B0504020202020204" pitchFamily="34" charset="0"/>
          </a:endParaRPr>
        </a:p>
      </dgm:t>
    </dgm:pt>
    <dgm:pt modelId="{3552359D-D878-4A16-B1A0-52123F14B005}" type="sibTrans" cxnId="{39469415-7EF1-4D4C-B95E-66B9995F95E0}">
      <dgm:prSet/>
      <dgm:spPr/>
      <dgm:t>
        <a:bodyPr/>
        <a:lstStyle/>
        <a:p>
          <a:endParaRPr lang="en-US"/>
        </a:p>
      </dgm:t>
    </dgm:pt>
    <dgm:pt modelId="{676BDA17-3098-42AD-A0BB-6CB5BC4ACC7F}" type="parTrans" cxnId="{39469415-7EF1-4D4C-B95E-66B9995F95E0}">
      <dgm:prSet/>
      <dgm:spPr/>
      <dgm:t>
        <a:bodyPr/>
        <a:lstStyle/>
        <a:p>
          <a:endParaRPr lang="en-US"/>
        </a:p>
      </dgm:t>
    </dgm:pt>
    <dgm:pt modelId="{409EB5BB-6738-4EE8-9343-9362A39E013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>
              <a:latin typeface="Arial Nova" panose="020B0504020202020204" pitchFamily="34" charset="0"/>
            </a:rPr>
            <a:t>Gestión de biblioteca</a:t>
          </a:r>
          <a:endParaRPr lang="en-US" dirty="0">
            <a:latin typeface="Arial Nova" panose="020B0504020202020204" pitchFamily="34" charset="0"/>
          </a:endParaRPr>
        </a:p>
      </dgm:t>
    </dgm:pt>
    <dgm:pt modelId="{1CA7B060-9EFA-4BF7-B6DC-8F8373103AFE}" type="parTrans" cxnId="{5DFF422C-4574-4BEB-8A81-C49FD575B039}">
      <dgm:prSet/>
      <dgm:spPr/>
      <dgm:t>
        <a:bodyPr/>
        <a:lstStyle/>
        <a:p>
          <a:endParaRPr lang="es-PE"/>
        </a:p>
      </dgm:t>
    </dgm:pt>
    <dgm:pt modelId="{BE9E17CA-1364-4D74-A71C-66DE7E5A81B2}" type="sibTrans" cxnId="{5DFF422C-4574-4BEB-8A81-C49FD575B039}">
      <dgm:prSet/>
      <dgm:spPr/>
      <dgm:t>
        <a:bodyPr/>
        <a:lstStyle/>
        <a:p>
          <a:endParaRPr lang="es-PE"/>
        </a:p>
      </dgm:t>
    </dgm:pt>
    <dgm:pt modelId="{DBD51700-91A4-4A2E-A1FC-C0DD06D7215A}" type="pres">
      <dgm:prSet presAssocID="{83E25E70-0C05-406E-809D-35E7C436F72E}" presName="Name0" presStyleCnt="0">
        <dgm:presLayoutVars>
          <dgm:dir/>
          <dgm:resizeHandles val="exact"/>
        </dgm:presLayoutVars>
      </dgm:prSet>
      <dgm:spPr/>
    </dgm:pt>
    <dgm:pt modelId="{8B72B9CE-CDFA-4B9B-8D82-612FDCF458E8}" type="pres">
      <dgm:prSet presAssocID="{C8C01316-D48C-4403-91E9-B9E95AA847BA}" presName="parTxOnly" presStyleLbl="node1" presStyleIdx="0" presStyleCnt="8" custLinFactNeighborY="2433">
        <dgm:presLayoutVars>
          <dgm:bulletEnabled val="1"/>
        </dgm:presLayoutVars>
      </dgm:prSet>
      <dgm:spPr/>
    </dgm:pt>
    <dgm:pt modelId="{DFD777FA-4D16-4AAF-A7D7-E829C9498D63}" type="pres">
      <dgm:prSet presAssocID="{04A36CC0-55C3-43CA-892F-5DC58E997362}" presName="parSpace" presStyleCnt="0"/>
      <dgm:spPr/>
    </dgm:pt>
    <dgm:pt modelId="{73D5F7C3-567A-4B28-8A43-B11497C2EA06}" type="pres">
      <dgm:prSet presAssocID="{5315C866-4F85-4217-85AA-2B2724A7098D}" presName="parTxOnly" presStyleLbl="node1" presStyleIdx="1" presStyleCnt="8" custLinFactNeighborY="2433">
        <dgm:presLayoutVars>
          <dgm:bulletEnabled val="1"/>
        </dgm:presLayoutVars>
      </dgm:prSet>
      <dgm:spPr/>
    </dgm:pt>
    <dgm:pt modelId="{2E94E808-8630-4935-B92D-9F25E410AEF0}" type="pres">
      <dgm:prSet presAssocID="{6C299303-2596-4B7A-AC77-44CED0884178}" presName="parSpace" presStyleCnt="0"/>
      <dgm:spPr/>
    </dgm:pt>
    <dgm:pt modelId="{A93ADAD4-5AF3-4EC7-A7AE-37FED38E59BB}" type="pres">
      <dgm:prSet presAssocID="{DCE7DE76-5804-4BA3-A4BC-F0E47024E33F}" presName="parTxOnly" presStyleLbl="node1" presStyleIdx="2" presStyleCnt="8" custLinFactNeighborY="2433">
        <dgm:presLayoutVars>
          <dgm:bulletEnabled val="1"/>
        </dgm:presLayoutVars>
      </dgm:prSet>
      <dgm:spPr/>
    </dgm:pt>
    <dgm:pt modelId="{A15B97D6-8A8B-4824-9C86-2AA3BB4C3079}" type="pres">
      <dgm:prSet presAssocID="{42825F7D-2106-4947-91B5-A70E331C4297}" presName="parSpace" presStyleCnt="0"/>
      <dgm:spPr/>
    </dgm:pt>
    <dgm:pt modelId="{D04A6330-B98A-4C7A-AA2E-2B70850B415C}" type="pres">
      <dgm:prSet presAssocID="{EF10E8DD-66BC-4F91-B9D6-6B07C5F72CCE}" presName="parTxOnly" presStyleLbl="node1" presStyleIdx="3" presStyleCnt="8" custLinFactNeighborY="2433">
        <dgm:presLayoutVars>
          <dgm:bulletEnabled val="1"/>
        </dgm:presLayoutVars>
      </dgm:prSet>
      <dgm:spPr/>
    </dgm:pt>
    <dgm:pt modelId="{5DDC02D0-DEC6-4968-BA38-0B882F79DD85}" type="pres">
      <dgm:prSet presAssocID="{D10A4EA1-13A4-4F30-96F0-D415F2AB548B}" presName="parSpace" presStyleCnt="0"/>
      <dgm:spPr/>
    </dgm:pt>
    <dgm:pt modelId="{4025FF29-ED9E-40F6-B5B3-1CF6E5F0EE17}" type="pres">
      <dgm:prSet presAssocID="{357E22CB-6AF6-4B39-8101-E20CE24C847D}" presName="parTxOnly" presStyleLbl="node1" presStyleIdx="4" presStyleCnt="8" custLinFactNeighborY="2433">
        <dgm:presLayoutVars>
          <dgm:bulletEnabled val="1"/>
        </dgm:presLayoutVars>
      </dgm:prSet>
      <dgm:spPr/>
    </dgm:pt>
    <dgm:pt modelId="{B408FD5B-3016-41E8-815C-FE32538AB84F}" type="pres">
      <dgm:prSet presAssocID="{3AB86399-5B87-4878-A6E2-B6C65C25938C}" presName="parSpace" presStyleCnt="0"/>
      <dgm:spPr/>
    </dgm:pt>
    <dgm:pt modelId="{5B314FF9-08C3-4ADC-9843-5614A7C153F3}" type="pres">
      <dgm:prSet presAssocID="{A7543390-0D38-4885-9487-B014680BD1CE}" presName="parTxOnly" presStyleLbl="node1" presStyleIdx="5" presStyleCnt="8">
        <dgm:presLayoutVars>
          <dgm:bulletEnabled val="1"/>
        </dgm:presLayoutVars>
      </dgm:prSet>
      <dgm:spPr/>
    </dgm:pt>
    <dgm:pt modelId="{05F0345F-9AFB-49C9-9F70-9C6AEDB169AF}" type="pres">
      <dgm:prSet presAssocID="{341C317A-0996-4910-A5D3-A86551675807}" presName="parSpace" presStyleCnt="0"/>
      <dgm:spPr/>
    </dgm:pt>
    <dgm:pt modelId="{154F7FBD-F805-4A27-A976-C6064C81207A}" type="pres">
      <dgm:prSet presAssocID="{54F4E419-740C-4710-8B3E-846A51D0FEF4}" presName="parTxOnly" presStyleLbl="node1" presStyleIdx="6" presStyleCnt="8" custLinFactNeighborY="2433">
        <dgm:presLayoutVars>
          <dgm:bulletEnabled val="1"/>
        </dgm:presLayoutVars>
      </dgm:prSet>
      <dgm:spPr/>
    </dgm:pt>
    <dgm:pt modelId="{7E802624-8BC1-4976-987A-0470BBCBCE38}" type="pres">
      <dgm:prSet presAssocID="{3552359D-D878-4A16-B1A0-52123F14B005}" presName="parSpace" presStyleCnt="0"/>
      <dgm:spPr/>
    </dgm:pt>
    <dgm:pt modelId="{436C7ED5-2287-4E52-8F9B-02377A9576B6}" type="pres">
      <dgm:prSet presAssocID="{409EB5BB-6738-4EE8-9343-9362A39E013E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39469415-7EF1-4D4C-B95E-66B9995F95E0}" srcId="{83E25E70-0C05-406E-809D-35E7C436F72E}" destId="{54F4E419-740C-4710-8B3E-846A51D0FEF4}" srcOrd="6" destOrd="0" parTransId="{676BDA17-3098-42AD-A0BB-6CB5BC4ACC7F}" sibTransId="{3552359D-D878-4A16-B1A0-52123F14B005}"/>
    <dgm:cxn modelId="{CDE29C24-B407-434C-ABEC-61A350AA4107}" srcId="{83E25E70-0C05-406E-809D-35E7C436F72E}" destId="{DCE7DE76-5804-4BA3-A4BC-F0E47024E33F}" srcOrd="2" destOrd="0" parTransId="{B28B4AA0-68D1-49EC-B90D-0A0E4EFCA705}" sibTransId="{42825F7D-2106-4947-91B5-A70E331C4297}"/>
    <dgm:cxn modelId="{5DFF422C-4574-4BEB-8A81-C49FD575B039}" srcId="{83E25E70-0C05-406E-809D-35E7C436F72E}" destId="{409EB5BB-6738-4EE8-9343-9362A39E013E}" srcOrd="7" destOrd="0" parTransId="{1CA7B060-9EFA-4BF7-B6DC-8F8373103AFE}" sibTransId="{BE9E17CA-1364-4D74-A71C-66DE7E5A81B2}"/>
    <dgm:cxn modelId="{E55B9731-EAD8-4B60-80EC-1739FB2D1C6E}" type="presOf" srcId="{409EB5BB-6738-4EE8-9343-9362A39E013E}" destId="{436C7ED5-2287-4E52-8F9B-02377A9576B6}" srcOrd="0" destOrd="0" presId="urn:microsoft.com/office/officeart/2005/8/layout/hChevron3"/>
    <dgm:cxn modelId="{F4DACC6D-7863-4095-BE77-E3618E262192}" type="presOf" srcId="{DCE7DE76-5804-4BA3-A4BC-F0E47024E33F}" destId="{A93ADAD4-5AF3-4EC7-A7AE-37FED38E59BB}" srcOrd="0" destOrd="0" presId="urn:microsoft.com/office/officeart/2005/8/layout/hChevron3"/>
    <dgm:cxn modelId="{10C6B77D-D01B-4986-BB84-0B1441ADF5E8}" srcId="{83E25E70-0C05-406E-809D-35E7C436F72E}" destId="{A7543390-0D38-4885-9487-B014680BD1CE}" srcOrd="5" destOrd="0" parTransId="{75294D97-FA13-41E3-B68D-23A3377BC345}" sibTransId="{341C317A-0996-4910-A5D3-A86551675807}"/>
    <dgm:cxn modelId="{D6A5C08F-0717-47C0-9A69-49166CF751D7}" type="presOf" srcId="{357E22CB-6AF6-4B39-8101-E20CE24C847D}" destId="{4025FF29-ED9E-40F6-B5B3-1CF6E5F0EE17}" srcOrd="0" destOrd="0" presId="urn:microsoft.com/office/officeart/2005/8/layout/hChevron3"/>
    <dgm:cxn modelId="{739AE591-79FE-41DD-A5DB-2B37B5A5293E}" type="presOf" srcId="{5315C866-4F85-4217-85AA-2B2724A7098D}" destId="{73D5F7C3-567A-4B28-8A43-B11497C2EA06}" srcOrd="0" destOrd="0" presId="urn:microsoft.com/office/officeart/2005/8/layout/hChevron3"/>
    <dgm:cxn modelId="{E0D05A9F-C93F-4D60-9785-74583EDD402F}" type="presOf" srcId="{54F4E419-740C-4710-8B3E-846A51D0FEF4}" destId="{154F7FBD-F805-4A27-A976-C6064C81207A}" srcOrd="0" destOrd="0" presId="urn:microsoft.com/office/officeart/2005/8/layout/hChevron3"/>
    <dgm:cxn modelId="{2A2B10AB-F54E-4692-A789-7BED506E5C67}" type="presOf" srcId="{83E25E70-0C05-406E-809D-35E7C436F72E}" destId="{DBD51700-91A4-4A2E-A1FC-C0DD06D7215A}" srcOrd="0" destOrd="0" presId="urn:microsoft.com/office/officeart/2005/8/layout/hChevron3"/>
    <dgm:cxn modelId="{22D09DB0-180D-4504-883D-9F638BFA78FD}" srcId="{83E25E70-0C05-406E-809D-35E7C436F72E}" destId="{EF10E8DD-66BC-4F91-B9D6-6B07C5F72CCE}" srcOrd="3" destOrd="0" parTransId="{406F5A56-068F-44A3-AC11-857C38B63990}" sibTransId="{D10A4EA1-13A4-4F30-96F0-D415F2AB548B}"/>
    <dgm:cxn modelId="{CB8877C8-B9B0-4E5E-8D2B-89A18CAFDEF6}" srcId="{83E25E70-0C05-406E-809D-35E7C436F72E}" destId="{357E22CB-6AF6-4B39-8101-E20CE24C847D}" srcOrd="4" destOrd="0" parTransId="{521807DB-F261-43EA-8764-961AF39AAA11}" sibTransId="{3AB86399-5B87-4878-A6E2-B6C65C25938C}"/>
    <dgm:cxn modelId="{AB1B1DD3-34CF-41DF-A767-1AD224520DCE}" srcId="{83E25E70-0C05-406E-809D-35E7C436F72E}" destId="{5315C866-4F85-4217-85AA-2B2724A7098D}" srcOrd="1" destOrd="0" parTransId="{C2F0FF54-A9C2-4774-836E-4B21B1E0A512}" sibTransId="{6C299303-2596-4B7A-AC77-44CED0884178}"/>
    <dgm:cxn modelId="{C50D0EDB-4C3D-45AF-B881-7D0038FFBA7A}" type="presOf" srcId="{EF10E8DD-66BC-4F91-B9D6-6B07C5F72CCE}" destId="{D04A6330-B98A-4C7A-AA2E-2B70850B415C}" srcOrd="0" destOrd="0" presId="urn:microsoft.com/office/officeart/2005/8/layout/hChevron3"/>
    <dgm:cxn modelId="{62EC15DE-0EEA-4CAE-9A51-27F5B907D306}" srcId="{83E25E70-0C05-406E-809D-35E7C436F72E}" destId="{C8C01316-D48C-4403-91E9-B9E95AA847BA}" srcOrd="0" destOrd="0" parTransId="{549D092C-0C2E-443C-B833-83D3359E8712}" sibTransId="{04A36CC0-55C3-43CA-892F-5DC58E997362}"/>
    <dgm:cxn modelId="{824233ED-FCCA-40D0-A09C-1CD333C4ABEF}" type="presOf" srcId="{C8C01316-D48C-4403-91E9-B9E95AA847BA}" destId="{8B72B9CE-CDFA-4B9B-8D82-612FDCF458E8}" srcOrd="0" destOrd="0" presId="urn:microsoft.com/office/officeart/2005/8/layout/hChevron3"/>
    <dgm:cxn modelId="{8E11E7F0-F1C6-496F-A836-D11D2F508D7D}" type="presOf" srcId="{A7543390-0D38-4885-9487-B014680BD1CE}" destId="{5B314FF9-08C3-4ADC-9843-5614A7C153F3}" srcOrd="0" destOrd="0" presId="urn:microsoft.com/office/officeart/2005/8/layout/hChevron3"/>
    <dgm:cxn modelId="{21E2EE9F-41E9-4161-864E-25DB65CABC5B}" type="presParOf" srcId="{DBD51700-91A4-4A2E-A1FC-C0DD06D7215A}" destId="{8B72B9CE-CDFA-4B9B-8D82-612FDCF458E8}" srcOrd="0" destOrd="0" presId="urn:microsoft.com/office/officeart/2005/8/layout/hChevron3"/>
    <dgm:cxn modelId="{B131FA13-8FC8-4D24-A00E-9DB7FDCAA2EC}" type="presParOf" srcId="{DBD51700-91A4-4A2E-A1FC-C0DD06D7215A}" destId="{DFD777FA-4D16-4AAF-A7D7-E829C9498D63}" srcOrd="1" destOrd="0" presId="urn:microsoft.com/office/officeart/2005/8/layout/hChevron3"/>
    <dgm:cxn modelId="{5EF06917-45C5-4421-BA7D-CEDFBD4471FD}" type="presParOf" srcId="{DBD51700-91A4-4A2E-A1FC-C0DD06D7215A}" destId="{73D5F7C3-567A-4B28-8A43-B11497C2EA06}" srcOrd="2" destOrd="0" presId="urn:microsoft.com/office/officeart/2005/8/layout/hChevron3"/>
    <dgm:cxn modelId="{D53E8D64-A5A6-41A2-B590-4B102E7B3885}" type="presParOf" srcId="{DBD51700-91A4-4A2E-A1FC-C0DD06D7215A}" destId="{2E94E808-8630-4935-B92D-9F25E410AEF0}" srcOrd="3" destOrd="0" presId="urn:microsoft.com/office/officeart/2005/8/layout/hChevron3"/>
    <dgm:cxn modelId="{B7417CB5-D84C-4A77-847E-5257F742A493}" type="presParOf" srcId="{DBD51700-91A4-4A2E-A1FC-C0DD06D7215A}" destId="{A93ADAD4-5AF3-4EC7-A7AE-37FED38E59BB}" srcOrd="4" destOrd="0" presId="urn:microsoft.com/office/officeart/2005/8/layout/hChevron3"/>
    <dgm:cxn modelId="{BD06224F-5E8F-4FC8-BDAE-DFFF14D3903A}" type="presParOf" srcId="{DBD51700-91A4-4A2E-A1FC-C0DD06D7215A}" destId="{A15B97D6-8A8B-4824-9C86-2AA3BB4C3079}" srcOrd="5" destOrd="0" presId="urn:microsoft.com/office/officeart/2005/8/layout/hChevron3"/>
    <dgm:cxn modelId="{A437E979-639F-4564-BCA9-B9EEA51BBDB4}" type="presParOf" srcId="{DBD51700-91A4-4A2E-A1FC-C0DD06D7215A}" destId="{D04A6330-B98A-4C7A-AA2E-2B70850B415C}" srcOrd="6" destOrd="0" presId="urn:microsoft.com/office/officeart/2005/8/layout/hChevron3"/>
    <dgm:cxn modelId="{3CD369C7-9809-42F6-956E-F810D4025709}" type="presParOf" srcId="{DBD51700-91A4-4A2E-A1FC-C0DD06D7215A}" destId="{5DDC02D0-DEC6-4968-BA38-0B882F79DD85}" srcOrd="7" destOrd="0" presId="urn:microsoft.com/office/officeart/2005/8/layout/hChevron3"/>
    <dgm:cxn modelId="{483066A8-A112-40B1-B1C1-A23102A8C5FF}" type="presParOf" srcId="{DBD51700-91A4-4A2E-A1FC-C0DD06D7215A}" destId="{4025FF29-ED9E-40F6-B5B3-1CF6E5F0EE17}" srcOrd="8" destOrd="0" presId="urn:microsoft.com/office/officeart/2005/8/layout/hChevron3"/>
    <dgm:cxn modelId="{2431670A-0AAD-440C-BE09-FB07932ED30E}" type="presParOf" srcId="{DBD51700-91A4-4A2E-A1FC-C0DD06D7215A}" destId="{B408FD5B-3016-41E8-815C-FE32538AB84F}" srcOrd="9" destOrd="0" presId="urn:microsoft.com/office/officeart/2005/8/layout/hChevron3"/>
    <dgm:cxn modelId="{7B2DF971-1AA6-429E-B67E-8A29DE6F7441}" type="presParOf" srcId="{DBD51700-91A4-4A2E-A1FC-C0DD06D7215A}" destId="{5B314FF9-08C3-4ADC-9843-5614A7C153F3}" srcOrd="10" destOrd="0" presId="urn:microsoft.com/office/officeart/2005/8/layout/hChevron3"/>
    <dgm:cxn modelId="{E3EBC208-3DD7-473E-B037-F9A7B43888A7}" type="presParOf" srcId="{DBD51700-91A4-4A2E-A1FC-C0DD06D7215A}" destId="{05F0345F-9AFB-49C9-9F70-9C6AEDB169AF}" srcOrd="11" destOrd="0" presId="urn:microsoft.com/office/officeart/2005/8/layout/hChevron3"/>
    <dgm:cxn modelId="{D9FF00CD-02EB-4DE0-8C20-205E0E1A4E30}" type="presParOf" srcId="{DBD51700-91A4-4A2E-A1FC-C0DD06D7215A}" destId="{154F7FBD-F805-4A27-A976-C6064C81207A}" srcOrd="12" destOrd="0" presId="urn:microsoft.com/office/officeart/2005/8/layout/hChevron3"/>
    <dgm:cxn modelId="{030D2D6C-356A-46D7-B4C8-BFAC7B022E1E}" type="presParOf" srcId="{DBD51700-91A4-4A2E-A1FC-C0DD06D7215A}" destId="{7E802624-8BC1-4976-987A-0470BBCBCE38}" srcOrd="13" destOrd="0" presId="urn:microsoft.com/office/officeart/2005/8/layout/hChevron3"/>
    <dgm:cxn modelId="{9313044C-984E-4A74-97A1-505BF239E71E}" type="presParOf" srcId="{DBD51700-91A4-4A2E-A1FC-C0DD06D7215A}" destId="{436C7ED5-2287-4E52-8F9B-02377A9576B6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E25E70-0C05-406E-809D-35E7C436F72E}" type="doc">
      <dgm:prSet loTypeId="urn:microsoft.com/office/officeart/2005/8/layout/hChevron3" loCatId="process" qsTypeId="urn:microsoft.com/office/officeart/2005/8/quickstyle/simple5" qsCatId="simple" csTypeId="urn:microsoft.com/office/officeart/2005/8/colors/accent1_4" csCatId="accent1" phldr="1"/>
      <dgm:spPr/>
    </dgm:pt>
    <dgm:pt modelId="{C8C01316-D48C-4403-91E9-B9E95AA847B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Planificación</a:t>
          </a:r>
          <a:r>
            <a:rPr lang="en-US" dirty="0">
              <a:latin typeface="Arial Nova" panose="020B0504020202020204" pitchFamily="34" charset="0"/>
            </a:rPr>
            <a:t> Curricular</a:t>
          </a:r>
        </a:p>
      </dgm:t>
    </dgm:pt>
    <dgm:pt modelId="{549D092C-0C2E-443C-B833-83D3359E8712}" type="parTrans" cxnId="{62EC15DE-0EEA-4CAE-9A51-27F5B907D306}">
      <dgm:prSet/>
      <dgm:spPr/>
      <dgm:t>
        <a:bodyPr/>
        <a:lstStyle/>
        <a:p>
          <a:endParaRPr lang="en-US"/>
        </a:p>
      </dgm:t>
    </dgm:pt>
    <dgm:pt modelId="{04A36CC0-55C3-43CA-892F-5DC58E997362}" type="sibTrans" cxnId="{62EC15DE-0EEA-4CAE-9A51-27F5B907D306}">
      <dgm:prSet/>
      <dgm:spPr/>
      <dgm:t>
        <a:bodyPr/>
        <a:lstStyle/>
        <a:p>
          <a:endParaRPr lang="en-US"/>
        </a:p>
      </dgm:t>
    </dgm:pt>
    <dgm:pt modelId="{5315C866-4F85-4217-85AA-2B2724A7098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Procesos de admisión</a:t>
          </a:r>
          <a:endParaRPr lang="en-US" dirty="0">
            <a:latin typeface="Arial Nova" panose="020B0504020202020204" pitchFamily="34" charset="0"/>
          </a:endParaRPr>
        </a:p>
      </dgm:t>
    </dgm:pt>
    <dgm:pt modelId="{C2F0FF54-A9C2-4774-836E-4B21B1E0A512}" type="parTrans" cxnId="{AB1B1DD3-34CF-41DF-A767-1AD224520DCE}">
      <dgm:prSet/>
      <dgm:spPr/>
      <dgm:t>
        <a:bodyPr/>
        <a:lstStyle/>
        <a:p>
          <a:endParaRPr lang="en-US"/>
        </a:p>
      </dgm:t>
    </dgm:pt>
    <dgm:pt modelId="{6C299303-2596-4B7A-AC77-44CED0884178}" type="sibTrans" cxnId="{AB1B1DD3-34CF-41DF-A767-1AD224520DCE}">
      <dgm:prSet/>
      <dgm:spPr/>
      <dgm:t>
        <a:bodyPr/>
        <a:lstStyle/>
        <a:p>
          <a:endParaRPr lang="en-US"/>
        </a:p>
      </dgm:t>
    </dgm:pt>
    <dgm:pt modelId="{DCE7DE76-5804-4BA3-A4BC-F0E47024E33F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Matrícula</a:t>
          </a:r>
          <a:endParaRPr lang="en-US" dirty="0">
            <a:latin typeface="Arial Nova" panose="020B0504020202020204" pitchFamily="34" charset="0"/>
          </a:endParaRPr>
        </a:p>
      </dgm:t>
    </dgm:pt>
    <dgm:pt modelId="{B28B4AA0-68D1-49EC-B90D-0A0E4EFCA705}" type="parTrans" cxnId="{CDE29C24-B407-434C-ABEC-61A350AA4107}">
      <dgm:prSet/>
      <dgm:spPr/>
      <dgm:t>
        <a:bodyPr/>
        <a:lstStyle/>
        <a:p>
          <a:endParaRPr lang="en-US"/>
        </a:p>
      </dgm:t>
    </dgm:pt>
    <dgm:pt modelId="{42825F7D-2106-4947-91B5-A70E331C4297}" type="sibTrans" cxnId="{CDE29C24-B407-434C-ABEC-61A350AA4107}">
      <dgm:prSet/>
      <dgm:spPr/>
      <dgm:t>
        <a:bodyPr/>
        <a:lstStyle/>
        <a:p>
          <a:endParaRPr lang="en-US"/>
        </a:p>
      </dgm:t>
    </dgm:pt>
    <dgm:pt modelId="{EF10E8DD-66BC-4F91-B9D6-6B07C5F72CC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Gestión de Pagos</a:t>
          </a:r>
          <a:endParaRPr lang="en-US" dirty="0">
            <a:latin typeface="Arial Nova" panose="020B0504020202020204" pitchFamily="34" charset="0"/>
          </a:endParaRPr>
        </a:p>
      </dgm:t>
    </dgm:pt>
    <dgm:pt modelId="{406F5A56-068F-44A3-AC11-857C38B63990}" type="parTrans" cxnId="{22D09DB0-180D-4504-883D-9F638BFA78FD}">
      <dgm:prSet/>
      <dgm:spPr/>
      <dgm:t>
        <a:bodyPr/>
        <a:lstStyle/>
        <a:p>
          <a:endParaRPr lang="en-US"/>
        </a:p>
      </dgm:t>
    </dgm:pt>
    <dgm:pt modelId="{D10A4EA1-13A4-4F30-96F0-D415F2AB548B}" type="sibTrans" cxnId="{22D09DB0-180D-4504-883D-9F638BFA78FD}">
      <dgm:prSet/>
      <dgm:spPr/>
      <dgm:t>
        <a:bodyPr/>
        <a:lstStyle/>
        <a:p>
          <a:endParaRPr lang="en-US"/>
        </a:p>
      </dgm:t>
    </dgm:pt>
    <dgm:pt modelId="{357E22CB-6AF6-4B39-8101-E20CE24C847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Registro de Notas</a:t>
          </a:r>
          <a:endParaRPr lang="en-US" dirty="0">
            <a:latin typeface="Arial Nova" panose="020B0504020202020204" pitchFamily="34" charset="0"/>
          </a:endParaRPr>
        </a:p>
      </dgm:t>
    </dgm:pt>
    <dgm:pt modelId="{521807DB-F261-43EA-8764-961AF39AAA11}" type="parTrans" cxnId="{CB8877C8-B9B0-4E5E-8D2B-89A18CAFDEF6}">
      <dgm:prSet/>
      <dgm:spPr/>
      <dgm:t>
        <a:bodyPr/>
        <a:lstStyle/>
        <a:p>
          <a:endParaRPr lang="en-US"/>
        </a:p>
      </dgm:t>
    </dgm:pt>
    <dgm:pt modelId="{3AB86399-5B87-4878-A6E2-B6C65C25938C}" type="sibTrans" cxnId="{CB8877C8-B9B0-4E5E-8D2B-89A18CAFDEF6}">
      <dgm:prSet/>
      <dgm:spPr/>
      <dgm:t>
        <a:bodyPr/>
        <a:lstStyle/>
        <a:p>
          <a:endParaRPr lang="en-US"/>
        </a:p>
      </dgm:t>
    </dgm:pt>
    <dgm:pt modelId="{A7543390-0D38-4885-9487-B014680BD1C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PE" dirty="0">
              <a:latin typeface="Arial Nova" panose="020B0504020202020204" pitchFamily="34" charset="0"/>
            </a:rPr>
            <a:t>Proceso de subsanación</a:t>
          </a:r>
          <a:endParaRPr lang="en-US" dirty="0">
            <a:latin typeface="Arial Nova" panose="020B0504020202020204" pitchFamily="34" charset="0"/>
          </a:endParaRPr>
        </a:p>
      </dgm:t>
    </dgm:pt>
    <dgm:pt modelId="{75294D97-FA13-41E3-B68D-23A3377BC345}" type="parTrans" cxnId="{10C6B77D-D01B-4986-BB84-0B1441ADF5E8}">
      <dgm:prSet/>
      <dgm:spPr/>
      <dgm:t>
        <a:bodyPr/>
        <a:lstStyle/>
        <a:p>
          <a:endParaRPr lang="en-US"/>
        </a:p>
      </dgm:t>
    </dgm:pt>
    <dgm:pt modelId="{341C317A-0996-4910-A5D3-A86551675807}" type="sibTrans" cxnId="{10C6B77D-D01B-4986-BB84-0B1441ADF5E8}">
      <dgm:prSet/>
      <dgm:spPr/>
      <dgm:t>
        <a:bodyPr/>
        <a:lstStyle/>
        <a:p>
          <a:endParaRPr lang="en-US"/>
        </a:p>
      </dgm:t>
    </dgm:pt>
    <dgm:pt modelId="{54F4E419-740C-4710-8B3E-846A51D0FEF4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Grados</a:t>
          </a:r>
          <a:r>
            <a:rPr lang="en-US" dirty="0">
              <a:latin typeface="Arial Nova" panose="020B0504020202020204" pitchFamily="34" charset="0"/>
            </a:rPr>
            <a:t> y </a:t>
          </a:r>
          <a:r>
            <a:rPr lang="en-US" dirty="0" err="1">
              <a:latin typeface="Arial Nova" panose="020B0504020202020204" pitchFamily="34" charset="0"/>
            </a:rPr>
            <a:t>títulos</a:t>
          </a:r>
          <a:endParaRPr lang="en-US" dirty="0">
            <a:latin typeface="Arial Nova" panose="020B0504020202020204" pitchFamily="34" charset="0"/>
          </a:endParaRPr>
        </a:p>
      </dgm:t>
    </dgm:pt>
    <dgm:pt modelId="{3552359D-D878-4A16-B1A0-52123F14B005}" type="sibTrans" cxnId="{39469415-7EF1-4D4C-B95E-66B9995F95E0}">
      <dgm:prSet/>
      <dgm:spPr/>
      <dgm:t>
        <a:bodyPr/>
        <a:lstStyle/>
        <a:p>
          <a:endParaRPr lang="en-US"/>
        </a:p>
      </dgm:t>
    </dgm:pt>
    <dgm:pt modelId="{676BDA17-3098-42AD-A0BB-6CB5BC4ACC7F}" type="parTrans" cxnId="{39469415-7EF1-4D4C-B95E-66B9995F95E0}">
      <dgm:prSet/>
      <dgm:spPr/>
      <dgm:t>
        <a:bodyPr/>
        <a:lstStyle/>
        <a:p>
          <a:endParaRPr lang="en-US"/>
        </a:p>
      </dgm:t>
    </dgm:pt>
    <dgm:pt modelId="{409EB5BB-6738-4EE8-9343-9362A39E013E}">
      <dgm:prSet phldrT="[Text]"/>
      <dgm:spPr/>
      <dgm:t>
        <a:bodyPr/>
        <a:lstStyle/>
        <a:p>
          <a:r>
            <a:rPr lang="en-US" dirty="0" err="1">
              <a:latin typeface="Arial Nova" panose="020B0504020202020204" pitchFamily="34" charset="0"/>
            </a:rPr>
            <a:t>Gestión</a:t>
          </a:r>
          <a:r>
            <a:rPr lang="en-US" dirty="0">
              <a:latin typeface="Arial Nova" panose="020B0504020202020204" pitchFamily="34" charset="0"/>
            </a:rPr>
            <a:t> de </a:t>
          </a:r>
          <a:r>
            <a:rPr lang="en-US" dirty="0" err="1">
              <a:latin typeface="Arial Nova" panose="020B0504020202020204" pitchFamily="34" charset="0"/>
            </a:rPr>
            <a:t>biblioteca</a:t>
          </a:r>
          <a:endParaRPr lang="en-US" dirty="0">
            <a:latin typeface="Arial Nova" panose="020B0504020202020204" pitchFamily="34" charset="0"/>
          </a:endParaRPr>
        </a:p>
      </dgm:t>
    </dgm:pt>
    <dgm:pt modelId="{1CA7B060-9EFA-4BF7-B6DC-8F8373103AFE}" type="parTrans" cxnId="{5DFF422C-4574-4BEB-8A81-C49FD575B039}">
      <dgm:prSet/>
      <dgm:spPr/>
      <dgm:t>
        <a:bodyPr/>
        <a:lstStyle/>
        <a:p>
          <a:endParaRPr lang="es-PE"/>
        </a:p>
      </dgm:t>
    </dgm:pt>
    <dgm:pt modelId="{BE9E17CA-1364-4D74-A71C-66DE7E5A81B2}" type="sibTrans" cxnId="{5DFF422C-4574-4BEB-8A81-C49FD575B039}">
      <dgm:prSet/>
      <dgm:spPr/>
      <dgm:t>
        <a:bodyPr/>
        <a:lstStyle/>
        <a:p>
          <a:endParaRPr lang="es-PE"/>
        </a:p>
      </dgm:t>
    </dgm:pt>
    <dgm:pt modelId="{DBD51700-91A4-4A2E-A1FC-C0DD06D7215A}" type="pres">
      <dgm:prSet presAssocID="{83E25E70-0C05-406E-809D-35E7C436F72E}" presName="Name0" presStyleCnt="0">
        <dgm:presLayoutVars>
          <dgm:dir/>
          <dgm:resizeHandles val="exact"/>
        </dgm:presLayoutVars>
      </dgm:prSet>
      <dgm:spPr/>
    </dgm:pt>
    <dgm:pt modelId="{8B72B9CE-CDFA-4B9B-8D82-612FDCF458E8}" type="pres">
      <dgm:prSet presAssocID="{C8C01316-D48C-4403-91E9-B9E95AA847BA}" presName="parTxOnly" presStyleLbl="node1" presStyleIdx="0" presStyleCnt="8" custLinFactNeighborY="2433">
        <dgm:presLayoutVars>
          <dgm:bulletEnabled val="1"/>
        </dgm:presLayoutVars>
      </dgm:prSet>
      <dgm:spPr/>
    </dgm:pt>
    <dgm:pt modelId="{DFD777FA-4D16-4AAF-A7D7-E829C9498D63}" type="pres">
      <dgm:prSet presAssocID="{04A36CC0-55C3-43CA-892F-5DC58E997362}" presName="parSpace" presStyleCnt="0"/>
      <dgm:spPr/>
    </dgm:pt>
    <dgm:pt modelId="{73D5F7C3-567A-4B28-8A43-B11497C2EA06}" type="pres">
      <dgm:prSet presAssocID="{5315C866-4F85-4217-85AA-2B2724A7098D}" presName="parTxOnly" presStyleLbl="node1" presStyleIdx="1" presStyleCnt="8" custLinFactNeighborY="2433">
        <dgm:presLayoutVars>
          <dgm:bulletEnabled val="1"/>
        </dgm:presLayoutVars>
      </dgm:prSet>
      <dgm:spPr/>
    </dgm:pt>
    <dgm:pt modelId="{2E94E808-8630-4935-B92D-9F25E410AEF0}" type="pres">
      <dgm:prSet presAssocID="{6C299303-2596-4B7A-AC77-44CED0884178}" presName="parSpace" presStyleCnt="0"/>
      <dgm:spPr/>
    </dgm:pt>
    <dgm:pt modelId="{A93ADAD4-5AF3-4EC7-A7AE-37FED38E59BB}" type="pres">
      <dgm:prSet presAssocID="{DCE7DE76-5804-4BA3-A4BC-F0E47024E33F}" presName="parTxOnly" presStyleLbl="node1" presStyleIdx="2" presStyleCnt="8" custLinFactNeighborY="2433">
        <dgm:presLayoutVars>
          <dgm:bulletEnabled val="1"/>
        </dgm:presLayoutVars>
      </dgm:prSet>
      <dgm:spPr/>
    </dgm:pt>
    <dgm:pt modelId="{A15B97D6-8A8B-4824-9C86-2AA3BB4C3079}" type="pres">
      <dgm:prSet presAssocID="{42825F7D-2106-4947-91B5-A70E331C4297}" presName="parSpace" presStyleCnt="0"/>
      <dgm:spPr/>
    </dgm:pt>
    <dgm:pt modelId="{D04A6330-B98A-4C7A-AA2E-2B70850B415C}" type="pres">
      <dgm:prSet presAssocID="{EF10E8DD-66BC-4F91-B9D6-6B07C5F72CCE}" presName="parTxOnly" presStyleLbl="node1" presStyleIdx="3" presStyleCnt="8" custLinFactNeighborY="2433">
        <dgm:presLayoutVars>
          <dgm:bulletEnabled val="1"/>
        </dgm:presLayoutVars>
      </dgm:prSet>
      <dgm:spPr/>
    </dgm:pt>
    <dgm:pt modelId="{5DDC02D0-DEC6-4968-BA38-0B882F79DD85}" type="pres">
      <dgm:prSet presAssocID="{D10A4EA1-13A4-4F30-96F0-D415F2AB548B}" presName="parSpace" presStyleCnt="0"/>
      <dgm:spPr/>
    </dgm:pt>
    <dgm:pt modelId="{4025FF29-ED9E-40F6-B5B3-1CF6E5F0EE17}" type="pres">
      <dgm:prSet presAssocID="{357E22CB-6AF6-4B39-8101-E20CE24C847D}" presName="parTxOnly" presStyleLbl="node1" presStyleIdx="4" presStyleCnt="8" custLinFactNeighborY="2433">
        <dgm:presLayoutVars>
          <dgm:bulletEnabled val="1"/>
        </dgm:presLayoutVars>
      </dgm:prSet>
      <dgm:spPr/>
    </dgm:pt>
    <dgm:pt modelId="{B408FD5B-3016-41E8-815C-FE32538AB84F}" type="pres">
      <dgm:prSet presAssocID="{3AB86399-5B87-4878-A6E2-B6C65C25938C}" presName="parSpace" presStyleCnt="0"/>
      <dgm:spPr/>
    </dgm:pt>
    <dgm:pt modelId="{5B314FF9-08C3-4ADC-9843-5614A7C153F3}" type="pres">
      <dgm:prSet presAssocID="{A7543390-0D38-4885-9487-B014680BD1CE}" presName="parTxOnly" presStyleLbl="node1" presStyleIdx="5" presStyleCnt="8">
        <dgm:presLayoutVars>
          <dgm:bulletEnabled val="1"/>
        </dgm:presLayoutVars>
      </dgm:prSet>
      <dgm:spPr/>
    </dgm:pt>
    <dgm:pt modelId="{05F0345F-9AFB-49C9-9F70-9C6AEDB169AF}" type="pres">
      <dgm:prSet presAssocID="{341C317A-0996-4910-A5D3-A86551675807}" presName="parSpace" presStyleCnt="0"/>
      <dgm:spPr/>
    </dgm:pt>
    <dgm:pt modelId="{154F7FBD-F805-4A27-A976-C6064C81207A}" type="pres">
      <dgm:prSet presAssocID="{54F4E419-740C-4710-8B3E-846A51D0FEF4}" presName="parTxOnly" presStyleLbl="node1" presStyleIdx="6" presStyleCnt="8" custLinFactNeighborX="7300" custLinFactNeighborY="2433">
        <dgm:presLayoutVars>
          <dgm:bulletEnabled val="1"/>
        </dgm:presLayoutVars>
      </dgm:prSet>
      <dgm:spPr/>
    </dgm:pt>
    <dgm:pt modelId="{7E802624-8BC1-4976-987A-0470BBCBCE38}" type="pres">
      <dgm:prSet presAssocID="{3552359D-D878-4A16-B1A0-52123F14B005}" presName="parSpace" presStyleCnt="0"/>
      <dgm:spPr/>
    </dgm:pt>
    <dgm:pt modelId="{436C7ED5-2287-4E52-8F9B-02377A9576B6}" type="pres">
      <dgm:prSet presAssocID="{409EB5BB-6738-4EE8-9343-9362A39E013E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39469415-7EF1-4D4C-B95E-66B9995F95E0}" srcId="{83E25E70-0C05-406E-809D-35E7C436F72E}" destId="{54F4E419-740C-4710-8B3E-846A51D0FEF4}" srcOrd="6" destOrd="0" parTransId="{676BDA17-3098-42AD-A0BB-6CB5BC4ACC7F}" sibTransId="{3552359D-D878-4A16-B1A0-52123F14B005}"/>
    <dgm:cxn modelId="{CDE29C24-B407-434C-ABEC-61A350AA4107}" srcId="{83E25E70-0C05-406E-809D-35E7C436F72E}" destId="{DCE7DE76-5804-4BA3-A4BC-F0E47024E33F}" srcOrd="2" destOrd="0" parTransId="{B28B4AA0-68D1-49EC-B90D-0A0E4EFCA705}" sibTransId="{42825F7D-2106-4947-91B5-A70E331C4297}"/>
    <dgm:cxn modelId="{5DFF422C-4574-4BEB-8A81-C49FD575B039}" srcId="{83E25E70-0C05-406E-809D-35E7C436F72E}" destId="{409EB5BB-6738-4EE8-9343-9362A39E013E}" srcOrd="7" destOrd="0" parTransId="{1CA7B060-9EFA-4BF7-B6DC-8F8373103AFE}" sibTransId="{BE9E17CA-1364-4D74-A71C-66DE7E5A81B2}"/>
    <dgm:cxn modelId="{E55B9731-EAD8-4B60-80EC-1739FB2D1C6E}" type="presOf" srcId="{409EB5BB-6738-4EE8-9343-9362A39E013E}" destId="{436C7ED5-2287-4E52-8F9B-02377A9576B6}" srcOrd="0" destOrd="0" presId="urn:microsoft.com/office/officeart/2005/8/layout/hChevron3"/>
    <dgm:cxn modelId="{F4DACC6D-7863-4095-BE77-E3618E262192}" type="presOf" srcId="{DCE7DE76-5804-4BA3-A4BC-F0E47024E33F}" destId="{A93ADAD4-5AF3-4EC7-A7AE-37FED38E59BB}" srcOrd="0" destOrd="0" presId="urn:microsoft.com/office/officeart/2005/8/layout/hChevron3"/>
    <dgm:cxn modelId="{10C6B77D-D01B-4986-BB84-0B1441ADF5E8}" srcId="{83E25E70-0C05-406E-809D-35E7C436F72E}" destId="{A7543390-0D38-4885-9487-B014680BD1CE}" srcOrd="5" destOrd="0" parTransId="{75294D97-FA13-41E3-B68D-23A3377BC345}" sibTransId="{341C317A-0996-4910-A5D3-A86551675807}"/>
    <dgm:cxn modelId="{D6A5C08F-0717-47C0-9A69-49166CF751D7}" type="presOf" srcId="{357E22CB-6AF6-4B39-8101-E20CE24C847D}" destId="{4025FF29-ED9E-40F6-B5B3-1CF6E5F0EE17}" srcOrd="0" destOrd="0" presId="urn:microsoft.com/office/officeart/2005/8/layout/hChevron3"/>
    <dgm:cxn modelId="{739AE591-79FE-41DD-A5DB-2B37B5A5293E}" type="presOf" srcId="{5315C866-4F85-4217-85AA-2B2724A7098D}" destId="{73D5F7C3-567A-4B28-8A43-B11497C2EA06}" srcOrd="0" destOrd="0" presId="urn:microsoft.com/office/officeart/2005/8/layout/hChevron3"/>
    <dgm:cxn modelId="{E0D05A9F-C93F-4D60-9785-74583EDD402F}" type="presOf" srcId="{54F4E419-740C-4710-8B3E-846A51D0FEF4}" destId="{154F7FBD-F805-4A27-A976-C6064C81207A}" srcOrd="0" destOrd="0" presId="urn:microsoft.com/office/officeart/2005/8/layout/hChevron3"/>
    <dgm:cxn modelId="{2A2B10AB-F54E-4692-A789-7BED506E5C67}" type="presOf" srcId="{83E25E70-0C05-406E-809D-35E7C436F72E}" destId="{DBD51700-91A4-4A2E-A1FC-C0DD06D7215A}" srcOrd="0" destOrd="0" presId="urn:microsoft.com/office/officeart/2005/8/layout/hChevron3"/>
    <dgm:cxn modelId="{22D09DB0-180D-4504-883D-9F638BFA78FD}" srcId="{83E25E70-0C05-406E-809D-35E7C436F72E}" destId="{EF10E8DD-66BC-4F91-B9D6-6B07C5F72CCE}" srcOrd="3" destOrd="0" parTransId="{406F5A56-068F-44A3-AC11-857C38B63990}" sibTransId="{D10A4EA1-13A4-4F30-96F0-D415F2AB548B}"/>
    <dgm:cxn modelId="{CB8877C8-B9B0-4E5E-8D2B-89A18CAFDEF6}" srcId="{83E25E70-0C05-406E-809D-35E7C436F72E}" destId="{357E22CB-6AF6-4B39-8101-E20CE24C847D}" srcOrd="4" destOrd="0" parTransId="{521807DB-F261-43EA-8764-961AF39AAA11}" sibTransId="{3AB86399-5B87-4878-A6E2-B6C65C25938C}"/>
    <dgm:cxn modelId="{AB1B1DD3-34CF-41DF-A767-1AD224520DCE}" srcId="{83E25E70-0C05-406E-809D-35E7C436F72E}" destId="{5315C866-4F85-4217-85AA-2B2724A7098D}" srcOrd="1" destOrd="0" parTransId="{C2F0FF54-A9C2-4774-836E-4B21B1E0A512}" sibTransId="{6C299303-2596-4B7A-AC77-44CED0884178}"/>
    <dgm:cxn modelId="{C50D0EDB-4C3D-45AF-B881-7D0038FFBA7A}" type="presOf" srcId="{EF10E8DD-66BC-4F91-B9D6-6B07C5F72CCE}" destId="{D04A6330-B98A-4C7A-AA2E-2B70850B415C}" srcOrd="0" destOrd="0" presId="urn:microsoft.com/office/officeart/2005/8/layout/hChevron3"/>
    <dgm:cxn modelId="{62EC15DE-0EEA-4CAE-9A51-27F5B907D306}" srcId="{83E25E70-0C05-406E-809D-35E7C436F72E}" destId="{C8C01316-D48C-4403-91E9-B9E95AA847BA}" srcOrd="0" destOrd="0" parTransId="{549D092C-0C2E-443C-B833-83D3359E8712}" sibTransId="{04A36CC0-55C3-43CA-892F-5DC58E997362}"/>
    <dgm:cxn modelId="{824233ED-FCCA-40D0-A09C-1CD333C4ABEF}" type="presOf" srcId="{C8C01316-D48C-4403-91E9-B9E95AA847BA}" destId="{8B72B9CE-CDFA-4B9B-8D82-612FDCF458E8}" srcOrd="0" destOrd="0" presId="urn:microsoft.com/office/officeart/2005/8/layout/hChevron3"/>
    <dgm:cxn modelId="{8E11E7F0-F1C6-496F-A836-D11D2F508D7D}" type="presOf" srcId="{A7543390-0D38-4885-9487-B014680BD1CE}" destId="{5B314FF9-08C3-4ADC-9843-5614A7C153F3}" srcOrd="0" destOrd="0" presId="urn:microsoft.com/office/officeart/2005/8/layout/hChevron3"/>
    <dgm:cxn modelId="{21E2EE9F-41E9-4161-864E-25DB65CABC5B}" type="presParOf" srcId="{DBD51700-91A4-4A2E-A1FC-C0DD06D7215A}" destId="{8B72B9CE-CDFA-4B9B-8D82-612FDCF458E8}" srcOrd="0" destOrd="0" presId="urn:microsoft.com/office/officeart/2005/8/layout/hChevron3"/>
    <dgm:cxn modelId="{B131FA13-8FC8-4D24-A00E-9DB7FDCAA2EC}" type="presParOf" srcId="{DBD51700-91A4-4A2E-A1FC-C0DD06D7215A}" destId="{DFD777FA-4D16-4AAF-A7D7-E829C9498D63}" srcOrd="1" destOrd="0" presId="urn:microsoft.com/office/officeart/2005/8/layout/hChevron3"/>
    <dgm:cxn modelId="{5EF06917-45C5-4421-BA7D-CEDFBD4471FD}" type="presParOf" srcId="{DBD51700-91A4-4A2E-A1FC-C0DD06D7215A}" destId="{73D5F7C3-567A-4B28-8A43-B11497C2EA06}" srcOrd="2" destOrd="0" presId="urn:microsoft.com/office/officeart/2005/8/layout/hChevron3"/>
    <dgm:cxn modelId="{D53E8D64-A5A6-41A2-B590-4B102E7B3885}" type="presParOf" srcId="{DBD51700-91A4-4A2E-A1FC-C0DD06D7215A}" destId="{2E94E808-8630-4935-B92D-9F25E410AEF0}" srcOrd="3" destOrd="0" presId="urn:microsoft.com/office/officeart/2005/8/layout/hChevron3"/>
    <dgm:cxn modelId="{B7417CB5-D84C-4A77-847E-5257F742A493}" type="presParOf" srcId="{DBD51700-91A4-4A2E-A1FC-C0DD06D7215A}" destId="{A93ADAD4-5AF3-4EC7-A7AE-37FED38E59BB}" srcOrd="4" destOrd="0" presId="urn:microsoft.com/office/officeart/2005/8/layout/hChevron3"/>
    <dgm:cxn modelId="{BD06224F-5E8F-4FC8-BDAE-DFFF14D3903A}" type="presParOf" srcId="{DBD51700-91A4-4A2E-A1FC-C0DD06D7215A}" destId="{A15B97D6-8A8B-4824-9C86-2AA3BB4C3079}" srcOrd="5" destOrd="0" presId="urn:microsoft.com/office/officeart/2005/8/layout/hChevron3"/>
    <dgm:cxn modelId="{A437E979-639F-4564-BCA9-B9EEA51BBDB4}" type="presParOf" srcId="{DBD51700-91A4-4A2E-A1FC-C0DD06D7215A}" destId="{D04A6330-B98A-4C7A-AA2E-2B70850B415C}" srcOrd="6" destOrd="0" presId="urn:microsoft.com/office/officeart/2005/8/layout/hChevron3"/>
    <dgm:cxn modelId="{3CD369C7-9809-42F6-956E-F810D4025709}" type="presParOf" srcId="{DBD51700-91A4-4A2E-A1FC-C0DD06D7215A}" destId="{5DDC02D0-DEC6-4968-BA38-0B882F79DD85}" srcOrd="7" destOrd="0" presId="urn:microsoft.com/office/officeart/2005/8/layout/hChevron3"/>
    <dgm:cxn modelId="{483066A8-A112-40B1-B1C1-A23102A8C5FF}" type="presParOf" srcId="{DBD51700-91A4-4A2E-A1FC-C0DD06D7215A}" destId="{4025FF29-ED9E-40F6-B5B3-1CF6E5F0EE17}" srcOrd="8" destOrd="0" presId="urn:microsoft.com/office/officeart/2005/8/layout/hChevron3"/>
    <dgm:cxn modelId="{2431670A-0AAD-440C-BE09-FB07932ED30E}" type="presParOf" srcId="{DBD51700-91A4-4A2E-A1FC-C0DD06D7215A}" destId="{B408FD5B-3016-41E8-815C-FE32538AB84F}" srcOrd="9" destOrd="0" presId="urn:microsoft.com/office/officeart/2005/8/layout/hChevron3"/>
    <dgm:cxn modelId="{7B2DF971-1AA6-429E-B67E-8A29DE6F7441}" type="presParOf" srcId="{DBD51700-91A4-4A2E-A1FC-C0DD06D7215A}" destId="{5B314FF9-08C3-4ADC-9843-5614A7C153F3}" srcOrd="10" destOrd="0" presId="urn:microsoft.com/office/officeart/2005/8/layout/hChevron3"/>
    <dgm:cxn modelId="{E3EBC208-3DD7-473E-B037-F9A7B43888A7}" type="presParOf" srcId="{DBD51700-91A4-4A2E-A1FC-C0DD06D7215A}" destId="{05F0345F-9AFB-49C9-9F70-9C6AEDB169AF}" srcOrd="11" destOrd="0" presId="urn:microsoft.com/office/officeart/2005/8/layout/hChevron3"/>
    <dgm:cxn modelId="{D9FF00CD-02EB-4DE0-8C20-205E0E1A4E30}" type="presParOf" srcId="{DBD51700-91A4-4A2E-A1FC-C0DD06D7215A}" destId="{154F7FBD-F805-4A27-A976-C6064C81207A}" srcOrd="12" destOrd="0" presId="urn:microsoft.com/office/officeart/2005/8/layout/hChevron3"/>
    <dgm:cxn modelId="{030D2D6C-356A-46D7-B4C8-BFAC7B022E1E}" type="presParOf" srcId="{DBD51700-91A4-4A2E-A1FC-C0DD06D7215A}" destId="{7E802624-8BC1-4976-987A-0470BBCBCE38}" srcOrd="13" destOrd="0" presId="urn:microsoft.com/office/officeart/2005/8/layout/hChevron3"/>
    <dgm:cxn modelId="{9313044C-984E-4A74-97A1-505BF239E71E}" type="presParOf" srcId="{DBD51700-91A4-4A2E-A1FC-C0DD06D7215A}" destId="{436C7ED5-2287-4E52-8F9B-02377A9576B6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2B9CE-CDFA-4B9B-8D82-612FDCF458E8}">
      <dsp:nvSpPr>
        <dsp:cNvPr id="0" name=""/>
        <dsp:cNvSpPr/>
      </dsp:nvSpPr>
      <dsp:spPr>
        <a:xfrm>
          <a:off x="5560" y="1195753"/>
          <a:ext cx="1723783" cy="689513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Planificación</a:t>
          </a:r>
          <a:r>
            <a:rPr lang="en-US" sz="1300" kern="1200" dirty="0">
              <a:latin typeface="Arial Nova" panose="020B0504020202020204" pitchFamily="34" charset="0"/>
            </a:rPr>
            <a:t> Curricular</a:t>
          </a:r>
        </a:p>
      </dsp:txBody>
      <dsp:txXfrm>
        <a:off x="5560" y="1195753"/>
        <a:ext cx="1551405" cy="689513"/>
      </dsp:txXfrm>
    </dsp:sp>
    <dsp:sp modelId="{73D5F7C3-567A-4B28-8A43-B11497C2EA06}">
      <dsp:nvSpPr>
        <dsp:cNvPr id="0" name=""/>
        <dsp:cNvSpPr/>
      </dsp:nvSpPr>
      <dsp:spPr>
        <a:xfrm>
          <a:off x="1384586" y="1195753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100623"/>
                <a:satOff val="-2451"/>
                <a:lumOff val="107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00623"/>
                <a:satOff val="-2451"/>
                <a:lumOff val="107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00623"/>
                <a:satOff val="-2451"/>
                <a:lumOff val="107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Procesos de admisión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729343" y="1195753"/>
        <a:ext cx="1034270" cy="689513"/>
      </dsp:txXfrm>
    </dsp:sp>
    <dsp:sp modelId="{A93ADAD4-5AF3-4EC7-A7AE-37FED38E59BB}">
      <dsp:nvSpPr>
        <dsp:cNvPr id="0" name=""/>
        <dsp:cNvSpPr/>
      </dsp:nvSpPr>
      <dsp:spPr>
        <a:xfrm>
          <a:off x="2763613" y="1195753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Matrícula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3108370" y="1195753"/>
        <a:ext cx="1034270" cy="689513"/>
      </dsp:txXfrm>
    </dsp:sp>
    <dsp:sp modelId="{D04A6330-B98A-4C7A-AA2E-2B70850B415C}">
      <dsp:nvSpPr>
        <dsp:cNvPr id="0" name=""/>
        <dsp:cNvSpPr/>
      </dsp:nvSpPr>
      <dsp:spPr>
        <a:xfrm>
          <a:off x="4142639" y="1195753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301870"/>
                <a:satOff val="-7352"/>
                <a:lumOff val="321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01870"/>
                <a:satOff val="-7352"/>
                <a:lumOff val="321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01870"/>
                <a:satOff val="-7352"/>
                <a:lumOff val="321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Gestión de Pagos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4487396" y="1195753"/>
        <a:ext cx="1034270" cy="689513"/>
      </dsp:txXfrm>
    </dsp:sp>
    <dsp:sp modelId="{4025FF29-ED9E-40F6-B5B3-1CF6E5F0EE17}">
      <dsp:nvSpPr>
        <dsp:cNvPr id="0" name=""/>
        <dsp:cNvSpPr/>
      </dsp:nvSpPr>
      <dsp:spPr>
        <a:xfrm>
          <a:off x="5521666" y="1195753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Registro de Notas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5866423" y="1195753"/>
        <a:ext cx="1034270" cy="689513"/>
      </dsp:txXfrm>
    </dsp:sp>
    <dsp:sp modelId="{5B314FF9-08C3-4ADC-9843-5614A7C153F3}">
      <dsp:nvSpPr>
        <dsp:cNvPr id="0" name=""/>
        <dsp:cNvSpPr/>
      </dsp:nvSpPr>
      <dsp:spPr>
        <a:xfrm>
          <a:off x="6900692" y="1195753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301870"/>
                <a:satOff val="-7352"/>
                <a:lumOff val="321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01870"/>
                <a:satOff val="-7352"/>
                <a:lumOff val="321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01870"/>
                <a:satOff val="-7352"/>
                <a:lumOff val="321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 de subsanación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7245449" y="1195753"/>
        <a:ext cx="1034270" cy="689513"/>
      </dsp:txXfrm>
    </dsp:sp>
    <dsp:sp modelId="{4997FC27-5246-4846-90EA-CCC9686147EB}">
      <dsp:nvSpPr>
        <dsp:cNvPr id="0" name=""/>
        <dsp:cNvSpPr/>
      </dsp:nvSpPr>
      <dsp:spPr>
        <a:xfrm>
          <a:off x="8279719" y="1195753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Grados y Títulos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8624476" y="1195753"/>
        <a:ext cx="1034270" cy="689513"/>
      </dsp:txXfrm>
    </dsp:sp>
    <dsp:sp modelId="{9C55CC46-DEC8-4010-A9A5-0572084B054B}">
      <dsp:nvSpPr>
        <dsp:cNvPr id="0" name=""/>
        <dsp:cNvSpPr/>
      </dsp:nvSpPr>
      <dsp:spPr>
        <a:xfrm>
          <a:off x="9658745" y="1195753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100623"/>
                <a:satOff val="-2451"/>
                <a:lumOff val="107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00623"/>
                <a:satOff val="-2451"/>
                <a:lumOff val="107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00623"/>
                <a:satOff val="-2451"/>
                <a:lumOff val="107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Gestión de biblioteca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0003502" y="1195753"/>
        <a:ext cx="1034270" cy="6895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16256-AA31-4FD7-87BD-00C81D13BCBC}">
      <dsp:nvSpPr>
        <dsp:cNvPr id="0" name=""/>
        <dsp:cNvSpPr/>
      </dsp:nvSpPr>
      <dsp:spPr>
        <a:xfrm>
          <a:off x="3105717" y="3952621"/>
          <a:ext cx="219842" cy="472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21" y="0"/>
              </a:lnTo>
              <a:lnTo>
                <a:pt x="109921" y="472661"/>
              </a:lnTo>
              <a:lnTo>
                <a:pt x="219842" y="47266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E72C9-A8D4-4589-90A3-27C80F590E5B}">
      <dsp:nvSpPr>
        <dsp:cNvPr id="0" name=""/>
        <dsp:cNvSpPr/>
      </dsp:nvSpPr>
      <dsp:spPr>
        <a:xfrm>
          <a:off x="3105717" y="3906901"/>
          <a:ext cx="2198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4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D5C1AC-C442-478E-8B2E-7560BEBED631}">
      <dsp:nvSpPr>
        <dsp:cNvPr id="0" name=""/>
        <dsp:cNvSpPr/>
      </dsp:nvSpPr>
      <dsp:spPr>
        <a:xfrm>
          <a:off x="3105717" y="3479960"/>
          <a:ext cx="219842" cy="472661"/>
        </a:xfrm>
        <a:custGeom>
          <a:avLst/>
          <a:gdLst/>
          <a:ahLst/>
          <a:cxnLst/>
          <a:rect l="0" t="0" r="0" b="0"/>
          <a:pathLst>
            <a:path>
              <a:moveTo>
                <a:pt x="0" y="472661"/>
              </a:moveTo>
              <a:lnTo>
                <a:pt x="109921" y="472661"/>
              </a:lnTo>
              <a:lnTo>
                <a:pt x="109921" y="0"/>
              </a:lnTo>
              <a:lnTo>
                <a:pt x="219842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3988AD-BFF4-4EF5-B552-EB1999E972BF}">
      <dsp:nvSpPr>
        <dsp:cNvPr id="0" name=""/>
        <dsp:cNvSpPr/>
      </dsp:nvSpPr>
      <dsp:spPr>
        <a:xfrm>
          <a:off x="3105717" y="2770969"/>
          <a:ext cx="219842" cy="236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21" y="0"/>
              </a:lnTo>
              <a:lnTo>
                <a:pt x="109921" y="236330"/>
              </a:lnTo>
              <a:lnTo>
                <a:pt x="219842" y="23633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D8157F-B483-47AD-A8C7-54214B5701F5}">
      <dsp:nvSpPr>
        <dsp:cNvPr id="0" name=""/>
        <dsp:cNvSpPr/>
      </dsp:nvSpPr>
      <dsp:spPr>
        <a:xfrm>
          <a:off x="3105717" y="2534638"/>
          <a:ext cx="219842" cy="236330"/>
        </a:xfrm>
        <a:custGeom>
          <a:avLst/>
          <a:gdLst/>
          <a:ahLst/>
          <a:cxnLst/>
          <a:rect l="0" t="0" r="0" b="0"/>
          <a:pathLst>
            <a:path>
              <a:moveTo>
                <a:pt x="0" y="236330"/>
              </a:moveTo>
              <a:lnTo>
                <a:pt x="109921" y="236330"/>
              </a:lnTo>
              <a:lnTo>
                <a:pt x="109921" y="0"/>
              </a:lnTo>
              <a:lnTo>
                <a:pt x="219842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2F95D-B372-4F90-AD93-57C245ECA41C}">
      <dsp:nvSpPr>
        <dsp:cNvPr id="0" name=""/>
        <dsp:cNvSpPr/>
      </dsp:nvSpPr>
      <dsp:spPr>
        <a:xfrm>
          <a:off x="3105717" y="1825646"/>
          <a:ext cx="219842" cy="236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21" y="0"/>
              </a:lnTo>
              <a:lnTo>
                <a:pt x="109921" y="236330"/>
              </a:lnTo>
              <a:lnTo>
                <a:pt x="219842" y="23633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2682D-5589-4BC8-9A4B-C6583E6C0C7C}">
      <dsp:nvSpPr>
        <dsp:cNvPr id="0" name=""/>
        <dsp:cNvSpPr/>
      </dsp:nvSpPr>
      <dsp:spPr>
        <a:xfrm>
          <a:off x="3105717" y="1589316"/>
          <a:ext cx="219842" cy="236330"/>
        </a:xfrm>
        <a:custGeom>
          <a:avLst/>
          <a:gdLst/>
          <a:ahLst/>
          <a:cxnLst/>
          <a:rect l="0" t="0" r="0" b="0"/>
          <a:pathLst>
            <a:path>
              <a:moveTo>
                <a:pt x="0" y="236330"/>
              </a:moveTo>
              <a:lnTo>
                <a:pt x="109921" y="236330"/>
              </a:lnTo>
              <a:lnTo>
                <a:pt x="109921" y="0"/>
              </a:lnTo>
              <a:lnTo>
                <a:pt x="219842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C1237-C11E-4EC0-98E3-8052595AEA34}">
      <dsp:nvSpPr>
        <dsp:cNvPr id="0" name=""/>
        <dsp:cNvSpPr/>
      </dsp:nvSpPr>
      <dsp:spPr>
        <a:xfrm>
          <a:off x="3105717" y="643994"/>
          <a:ext cx="219842" cy="472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921" y="0"/>
              </a:lnTo>
              <a:lnTo>
                <a:pt x="109921" y="472661"/>
              </a:lnTo>
              <a:lnTo>
                <a:pt x="219842" y="47266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730D8-0D42-4A93-B7DA-CE1804510775}">
      <dsp:nvSpPr>
        <dsp:cNvPr id="0" name=""/>
        <dsp:cNvSpPr/>
      </dsp:nvSpPr>
      <dsp:spPr>
        <a:xfrm>
          <a:off x="3105717" y="598274"/>
          <a:ext cx="2198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4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BEA40E-E310-499F-9638-8D85AC2ACA1C}">
      <dsp:nvSpPr>
        <dsp:cNvPr id="0" name=""/>
        <dsp:cNvSpPr/>
      </dsp:nvSpPr>
      <dsp:spPr>
        <a:xfrm>
          <a:off x="3105717" y="171333"/>
          <a:ext cx="219842" cy="472661"/>
        </a:xfrm>
        <a:custGeom>
          <a:avLst/>
          <a:gdLst/>
          <a:ahLst/>
          <a:cxnLst/>
          <a:rect l="0" t="0" r="0" b="0"/>
          <a:pathLst>
            <a:path>
              <a:moveTo>
                <a:pt x="0" y="472661"/>
              </a:moveTo>
              <a:lnTo>
                <a:pt x="109921" y="472661"/>
              </a:lnTo>
              <a:lnTo>
                <a:pt x="109921" y="0"/>
              </a:lnTo>
              <a:lnTo>
                <a:pt x="219842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E762B-2788-48C7-AF42-CF344FF9F958}">
      <dsp:nvSpPr>
        <dsp:cNvPr id="0" name=""/>
        <dsp:cNvSpPr/>
      </dsp:nvSpPr>
      <dsp:spPr>
        <a:xfrm>
          <a:off x="2006505" y="476364"/>
          <a:ext cx="1099211" cy="335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>
              <a:latin typeface="Arial Nova" panose="020B0504020202020204" pitchFamily="34" charset="0"/>
            </a:rPr>
            <a:t>Módulo A</a:t>
          </a:r>
        </a:p>
      </dsp:txBody>
      <dsp:txXfrm>
        <a:off x="2006505" y="476364"/>
        <a:ext cx="1099211" cy="335259"/>
      </dsp:txXfrm>
    </dsp:sp>
    <dsp:sp modelId="{CB09423F-E726-436B-A8FC-213A7B6498F5}">
      <dsp:nvSpPr>
        <dsp:cNvPr id="0" name=""/>
        <dsp:cNvSpPr/>
      </dsp:nvSpPr>
      <dsp:spPr>
        <a:xfrm>
          <a:off x="3325559" y="3703"/>
          <a:ext cx="1269963" cy="33525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700" kern="1200" dirty="0">
              <a:latin typeface="Arial Nova" panose="020B0504020202020204" pitchFamily="34" charset="0"/>
            </a:rPr>
            <a:t>Autenticación. Servicios y configuración</a:t>
          </a:r>
        </a:p>
      </dsp:txBody>
      <dsp:txXfrm>
        <a:off x="3325559" y="3703"/>
        <a:ext cx="1269963" cy="335259"/>
      </dsp:txXfrm>
    </dsp:sp>
    <dsp:sp modelId="{4E451BF2-9A92-4FEE-8FF9-02D37395650E}">
      <dsp:nvSpPr>
        <dsp:cNvPr id="0" name=""/>
        <dsp:cNvSpPr/>
      </dsp:nvSpPr>
      <dsp:spPr>
        <a:xfrm>
          <a:off x="3325559" y="476364"/>
          <a:ext cx="1322560" cy="33525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>
              <a:latin typeface="Arial Nova" panose="020B0504020202020204" pitchFamily="34" charset="0"/>
            </a:rPr>
            <a:t>Planificación curricular</a:t>
          </a:r>
        </a:p>
      </dsp:txBody>
      <dsp:txXfrm>
        <a:off x="3325559" y="476364"/>
        <a:ext cx="1322560" cy="335259"/>
      </dsp:txXfrm>
    </dsp:sp>
    <dsp:sp modelId="{ECD5CABC-E22F-48F4-BC85-9941FD524505}">
      <dsp:nvSpPr>
        <dsp:cNvPr id="0" name=""/>
        <dsp:cNvSpPr/>
      </dsp:nvSpPr>
      <dsp:spPr>
        <a:xfrm>
          <a:off x="3325559" y="949025"/>
          <a:ext cx="1322560" cy="33525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>
              <a:latin typeface="Arial Nova" panose="020B0504020202020204" pitchFamily="34" charset="0"/>
            </a:rPr>
            <a:t>Procesos de admisión</a:t>
          </a:r>
        </a:p>
      </dsp:txBody>
      <dsp:txXfrm>
        <a:off x="3325559" y="949025"/>
        <a:ext cx="1322560" cy="335259"/>
      </dsp:txXfrm>
    </dsp:sp>
    <dsp:sp modelId="{8C2F2CA6-B6BE-4F39-B168-A996F29052C1}">
      <dsp:nvSpPr>
        <dsp:cNvPr id="0" name=""/>
        <dsp:cNvSpPr/>
      </dsp:nvSpPr>
      <dsp:spPr>
        <a:xfrm>
          <a:off x="2006505" y="1658017"/>
          <a:ext cx="1099211" cy="335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>
              <a:latin typeface="Arial Nova" panose="020B0504020202020204" pitchFamily="34" charset="0"/>
            </a:rPr>
            <a:t>Módulo B</a:t>
          </a:r>
        </a:p>
      </dsp:txBody>
      <dsp:txXfrm>
        <a:off x="2006505" y="1658017"/>
        <a:ext cx="1099211" cy="335259"/>
      </dsp:txXfrm>
    </dsp:sp>
    <dsp:sp modelId="{AC277BE8-78E6-48A5-85A0-A2546D646046}">
      <dsp:nvSpPr>
        <dsp:cNvPr id="0" name=""/>
        <dsp:cNvSpPr/>
      </dsp:nvSpPr>
      <dsp:spPr>
        <a:xfrm>
          <a:off x="3325559" y="1421686"/>
          <a:ext cx="1322560" cy="33525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050" kern="1200" dirty="0">
              <a:latin typeface="Arial Nova" panose="020B0504020202020204" pitchFamily="34" charset="0"/>
            </a:rPr>
            <a:t>Gestión de Matrícula</a:t>
          </a:r>
        </a:p>
      </dsp:txBody>
      <dsp:txXfrm>
        <a:off x="3325559" y="1421686"/>
        <a:ext cx="1322560" cy="335259"/>
      </dsp:txXfrm>
    </dsp:sp>
    <dsp:sp modelId="{2583101B-174A-4269-B9A3-AAAECA30C653}">
      <dsp:nvSpPr>
        <dsp:cNvPr id="0" name=""/>
        <dsp:cNvSpPr/>
      </dsp:nvSpPr>
      <dsp:spPr>
        <a:xfrm>
          <a:off x="3325559" y="1894347"/>
          <a:ext cx="1322560" cy="33525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050" kern="1200" dirty="0">
              <a:latin typeface="Arial Nova" panose="020B0504020202020204" pitchFamily="34" charset="0"/>
            </a:rPr>
            <a:t>Gestión de pagos</a:t>
          </a:r>
        </a:p>
      </dsp:txBody>
      <dsp:txXfrm>
        <a:off x="3325559" y="1894347"/>
        <a:ext cx="1322560" cy="335259"/>
      </dsp:txXfrm>
    </dsp:sp>
    <dsp:sp modelId="{B7663069-4A83-47A4-A7F4-AE974A89A34A}">
      <dsp:nvSpPr>
        <dsp:cNvPr id="0" name=""/>
        <dsp:cNvSpPr/>
      </dsp:nvSpPr>
      <dsp:spPr>
        <a:xfrm>
          <a:off x="2006505" y="2603339"/>
          <a:ext cx="1099211" cy="335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>
              <a:latin typeface="Arial Nova" panose="020B0504020202020204" pitchFamily="34" charset="0"/>
            </a:rPr>
            <a:t>Módulo C</a:t>
          </a:r>
        </a:p>
      </dsp:txBody>
      <dsp:txXfrm>
        <a:off x="2006505" y="2603339"/>
        <a:ext cx="1099211" cy="335259"/>
      </dsp:txXfrm>
    </dsp:sp>
    <dsp:sp modelId="{CCFD152E-CB46-4895-839C-4E1B712DC53C}">
      <dsp:nvSpPr>
        <dsp:cNvPr id="0" name=""/>
        <dsp:cNvSpPr/>
      </dsp:nvSpPr>
      <dsp:spPr>
        <a:xfrm>
          <a:off x="3325559" y="2367008"/>
          <a:ext cx="1322560" cy="33525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>
              <a:latin typeface="Arial Nova" panose="020B0504020202020204" pitchFamily="34" charset="0"/>
            </a:rPr>
            <a:t>Registro de notas</a:t>
          </a:r>
        </a:p>
      </dsp:txBody>
      <dsp:txXfrm>
        <a:off x="3325559" y="2367008"/>
        <a:ext cx="1322560" cy="335259"/>
      </dsp:txXfrm>
    </dsp:sp>
    <dsp:sp modelId="{90D33A86-BA1F-42C1-BE94-4A56B4E6C5E5}">
      <dsp:nvSpPr>
        <dsp:cNvPr id="0" name=""/>
        <dsp:cNvSpPr/>
      </dsp:nvSpPr>
      <dsp:spPr>
        <a:xfrm>
          <a:off x="3325559" y="2839669"/>
          <a:ext cx="1322560" cy="33525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>
              <a:latin typeface="Arial Nova" panose="020B0504020202020204" pitchFamily="34" charset="0"/>
            </a:rPr>
            <a:t>Proceso de Subsanación</a:t>
          </a:r>
        </a:p>
      </dsp:txBody>
      <dsp:txXfrm>
        <a:off x="3325559" y="2839669"/>
        <a:ext cx="1322560" cy="335259"/>
      </dsp:txXfrm>
    </dsp:sp>
    <dsp:sp modelId="{9F60DEFE-3F05-4460-8D62-49DB27E4739D}">
      <dsp:nvSpPr>
        <dsp:cNvPr id="0" name=""/>
        <dsp:cNvSpPr/>
      </dsp:nvSpPr>
      <dsp:spPr>
        <a:xfrm>
          <a:off x="2006505" y="3784991"/>
          <a:ext cx="1099211" cy="335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>
              <a:latin typeface="Arial Nova" panose="020B0504020202020204" pitchFamily="34" charset="0"/>
            </a:rPr>
            <a:t>Módulo D</a:t>
          </a:r>
        </a:p>
      </dsp:txBody>
      <dsp:txXfrm>
        <a:off x="2006505" y="3784991"/>
        <a:ext cx="1099211" cy="335259"/>
      </dsp:txXfrm>
    </dsp:sp>
    <dsp:sp modelId="{F910B008-7D6B-4BC3-B6B8-EA32A4B9C403}">
      <dsp:nvSpPr>
        <dsp:cNvPr id="0" name=""/>
        <dsp:cNvSpPr/>
      </dsp:nvSpPr>
      <dsp:spPr>
        <a:xfrm>
          <a:off x="3325559" y="3312330"/>
          <a:ext cx="1322560" cy="33525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>
              <a:latin typeface="Arial Nova" panose="020B0504020202020204" pitchFamily="34" charset="0"/>
            </a:rPr>
            <a:t>Grados y títulos</a:t>
          </a:r>
        </a:p>
      </dsp:txBody>
      <dsp:txXfrm>
        <a:off x="3325559" y="3312330"/>
        <a:ext cx="1322560" cy="335259"/>
      </dsp:txXfrm>
    </dsp:sp>
    <dsp:sp modelId="{A6D0A8E8-2446-45A5-8B5A-71D602F37035}">
      <dsp:nvSpPr>
        <dsp:cNvPr id="0" name=""/>
        <dsp:cNvSpPr/>
      </dsp:nvSpPr>
      <dsp:spPr>
        <a:xfrm>
          <a:off x="3325559" y="3784991"/>
          <a:ext cx="1335861" cy="33525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>
              <a:latin typeface="Arial Nova" panose="020B0504020202020204" pitchFamily="34" charset="0"/>
            </a:rPr>
            <a:t>Gestión de biblioteca</a:t>
          </a:r>
        </a:p>
      </dsp:txBody>
      <dsp:txXfrm>
        <a:off x="3325559" y="3784991"/>
        <a:ext cx="1335861" cy="335259"/>
      </dsp:txXfrm>
    </dsp:sp>
    <dsp:sp modelId="{8D715156-66C6-4AF7-A4B3-5BCF7617D1BF}">
      <dsp:nvSpPr>
        <dsp:cNvPr id="0" name=""/>
        <dsp:cNvSpPr/>
      </dsp:nvSpPr>
      <dsp:spPr>
        <a:xfrm>
          <a:off x="3325559" y="4257653"/>
          <a:ext cx="1338114" cy="33525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>
              <a:latin typeface="Arial Nova" panose="020B0504020202020204" pitchFamily="34" charset="0"/>
            </a:rPr>
            <a:t>Reportes</a:t>
          </a:r>
        </a:p>
      </dsp:txBody>
      <dsp:txXfrm>
        <a:off x="3325559" y="4257653"/>
        <a:ext cx="1338114" cy="33525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153F6-FF84-41DA-A788-E5B28C7F82A2}">
      <dsp:nvSpPr>
        <dsp:cNvPr id="0" name=""/>
        <dsp:cNvSpPr/>
      </dsp:nvSpPr>
      <dsp:spPr>
        <a:xfrm>
          <a:off x="1017032" y="1769"/>
          <a:ext cx="2156807" cy="12940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 Nova" panose="020B0504020202020204" pitchFamily="34" charset="0"/>
            </a:rPr>
            <a:t>Modelo Entidad Relación</a:t>
          </a:r>
          <a:endParaRPr lang="en-US" sz="1400" kern="1200" dirty="0">
            <a:latin typeface="Arial Nova" panose="020B0504020202020204" pitchFamily="34" charset="0"/>
          </a:endParaRPr>
        </a:p>
      </dsp:txBody>
      <dsp:txXfrm>
        <a:off x="1017032" y="1769"/>
        <a:ext cx="2156807" cy="1294084"/>
      </dsp:txXfrm>
    </dsp:sp>
    <dsp:sp modelId="{2D57EEA9-D49C-472E-9711-9C446F26EDC1}">
      <dsp:nvSpPr>
        <dsp:cNvPr id="0" name=""/>
        <dsp:cNvSpPr/>
      </dsp:nvSpPr>
      <dsp:spPr>
        <a:xfrm>
          <a:off x="3389520" y="1769"/>
          <a:ext cx="2156807" cy="12940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69857"/>
                <a:satOff val="-1251"/>
                <a:lumOff val="5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69857"/>
                <a:satOff val="-1251"/>
                <a:lumOff val="5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69857"/>
                <a:satOff val="-1251"/>
                <a:lumOff val="5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 err="1">
              <a:latin typeface="Arial Nova" panose="020B0504020202020204" pitchFamily="34" charset="0"/>
            </a:rPr>
            <a:t>Wireframes</a:t>
          </a:r>
          <a:r>
            <a:rPr lang="es-PE" sz="1400" kern="1200" dirty="0">
              <a:latin typeface="Arial Nova" panose="020B0504020202020204" pitchFamily="34" charset="0"/>
            </a:rPr>
            <a:t> de UI</a:t>
          </a:r>
          <a:endParaRPr lang="en-US" sz="1400" kern="1200" dirty="0">
            <a:latin typeface="Arial Nova" panose="020B0504020202020204" pitchFamily="34" charset="0"/>
          </a:endParaRPr>
        </a:p>
      </dsp:txBody>
      <dsp:txXfrm>
        <a:off x="3389520" y="1769"/>
        <a:ext cx="2156807" cy="1294084"/>
      </dsp:txXfrm>
    </dsp:sp>
    <dsp:sp modelId="{05147F1B-D3B4-4864-B7F7-3A6BB90D7FF9}">
      <dsp:nvSpPr>
        <dsp:cNvPr id="0" name=""/>
        <dsp:cNvSpPr/>
      </dsp:nvSpPr>
      <dsp:spPr>
        <a:xfrm>
          <a:off x="1017032" y="1511534"/>
          <a:ext cx="2156807" cy="12940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139713"/>
                <a:satOff val="-2502"/>
                <a:lumOff val="106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39713"/>
                <a:satOff val="-2502"/>
                <a:lumOff val="106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39713"/>
                <a:satOff val="-2502"/>
                <a:lumOff val="106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 Nova" panose="020B0504020202020204" pitchFamily="34" charset="0"/>
            </a:rPr>
            <a:t>Mapas de navegación en UI</a:t>
          </a:r>
          <a:endParaRPr lang="en-US" sz="1400" kern="1200" dirty="0">
            <a:latin typeface="Arial Nova" panose="020B0504020202020204" pitchFamily="34" charset="0"/>
          </a:endParaRPr>
        </a:p>
      </dsp:txBody>
      <dsp:txXfrm>
        <a:off x="1017032" y="1511534"/>
        <a:ext cx="2156807" cy="1294084"/>
      </dsp:txXfrm>
    </dsp:sp>
    <dsp:sp modelId="{0FA824EC-DD09-4598-AFA4-CC84F1F8DDAB}">
      <dsp:nvSpPr>
        <dsp:cNvPr id="0" name=""/>
        <dsp:cNvSpPr/>
      </dsp:nvSpPr>
      <dsp:spPr>
        <a:xfrm>
          <a:off x="3389520" y="1511534"/>
          <a:ext cx="2156807" cy="12940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209570"/>
                <a:satOff val="-3754"/>
                <a:lumOff val="159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09570"/>
                <a:satOff val="-3754"/>
                <a:lumOff val="159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09570"/>
                <a:satOff val="-3754"/>
                <a:lumOff val="159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 Nova" panose="020B0504020202020204" pitchFamily="34" charset="0"/>
            </a:rPr>
            <a:t>Mapas de Definición de API</a:t>
          </a:r>
          <a:endParaRPr lang="en-US" sz="1400" kern="1200" dirty="0">
            <a:latin typeface="Arial Nova" panose="020B0504020202020204" pitchFamily="34" charset="0"/>
          </a:endParaRPr>
        </a:p>
      </dsp:txBody>
      <dsp:txXfrm>
        <a:off x="3389520" y="1511534"/>
        <a:ext cx="2156807" cy="1294084"/>
      </dsp:txXfrm>
    </dsp:sp>
    <dsp:sp modelId="{6979BF28-1694-471D-A7C9-1C7FB4267B52}">
      <dsp:nvSpPr>
        <dsp:cNvPr id="0" name=""/>
        <dsp:cNvSpPr/>
      </dsp:nvSpPr>
      <dsp:spPr>
        <a:xfrm>
          <a:off x="1017032" y="3021299"/>
          <a:ext cx="2156807" cy="12940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279426"/>
                <a:satOff val="-5005"/>
                <a:lumOff val="212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79426"/>
                <a:satOff val="-5005"/>
                <a:lumOff val="212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79426"/>
                <a:satOff val="-5005"/>
                <a:lumOff val="212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 Nova" panose="020B0504020202020204" pitchFamily="34" charset="0"/>
            </a:rPr>
            <a:t>Mapas de validación de datos</a:t>
          </a:r>
          <a:endParaRPr lang="en-US" sz="1400" kern="1200" dirty="0">
            <a:latin typeface="Arial Nova" panose="020B0504020202020204" pitchFamily="34" charset="0"/>
          </a:endParaRPr>
        </a:p>
      </dsp:txBody>
      <dsp:txXfrm>
        <a:off x="1017032" y="3021299"/>
        <a:ext cx="2156807" cy="1294084"/>
      </dsp:txXfrm>
    </dsp:sp>
    <dsp:sp modelId="{E53AC0A6-4241-4AE9-8605-CEC653D84716}">
      <dsp:nvSpPr>
        <dsp:cNvPr id="0" name=""/>
        <dsp:cNvSpPr/>
      </dsp:nvSpPr>
      <dsp:spPr>
        <a:xfrm>
          <a:off x="3389520" y="3021299"/>
          <a:ext cx="2156807" cy="1294084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 Nova" panose="020B0504020202020204" pitchFamily="34" charset="0"/>
            </a:rPr>
            <a:t>Casos de Prueba</a:t>
          </a:r>
          <a:endParaRPr lang="en-US" sz="1400" kern="1200" dirty="0">
            <a:latin typeface="Arial Nova" panose="020B0504020202020204" pitchFamily="34" charset="0"/>
          </a:endParaRPr>
        </a:p>
      </dsp:txBody>
      <dsp:txXfrm>
        <a:off x="3389520" y="3021299"/>
        <a:ext cx="2156807" cy="12940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2B9CE-CDFA-4B9B-8D82-612FDCF458E8}">
      <dsp:nvSpPr>
        <dsp:cNvPr id="0" name=""/>
        <dsp:cNvSpPr/>
      </dsp:nvSpPr>
      <dsp:spPr>
        <a:xfrm>
          <a:off x="5560" y="1195753"/>
          <a:ext cx="1723783" cy="689513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Planificación</a:t>
          </a:r>
          <a:r>
            <a:rPr lang="en-US" sz="1300" kern="1200" dirty="0">
              <a:latin typeface="Arial Nova" panose="020B0504020202020204" pitchFamily="34" charset="0"/>
            </a:rPr>
            <a:t> Curricular</a:t>
          </a:r>
        </a:p>
      </dsp:txBody>
      <dsp:txXfrm>
        <a:off x="5560" y="1195753"/>
        <a:ext cx="1551405" cy="689513"/>
      </dsp:txXfrm>
    </dsp:sp>
    <dsp:sp modelId="{73D5F7C3-567A-4B28-8A43-B11497C2EA06}">
      <dsp:nvSpPr>
        <dsp:cNvPr id="0" name=""/>
        <dsp:cNvSpPr/>
      </dsp:nvSpPr>
      <dsp:spPr>
        <a:xfrm>
          <a:off x="1384586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Procesos de admisión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729343" y="1195753"/>
        <a:ext cx="1034270" cy="689513"/>
      </dsp:txXfrm>
    </dsp:sp>
    <dsp:sp modelId="{A93ADAD4-5AF3-4EC7-A7AE-37FED38E59BB}">
      <dsp:nvSpPr>
        <dsp:cNvPr id="0" name=""/>
        <dsp:cNvSpPr/>
      </dsp:nvSpPr>
      <dsp:spPr>
        <a:xfrm>
          <a:off x="2763613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Matrícula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3108370" y="1195753"/>
        <a:ext cx="1034270" cy="689513"/>
      </dsp:txXfrm>
    </dsp:sp>
    <dsp:sp modelId="{D04A6330-B98A-4C7A-AA2E-2B70850B415C}">
      <dsp:nvSpPr>
        <dsp:cNvPr id="0" name=""/>
        <dsp:cNvSpPr/>
      </dsp:nvSpPr>
      <dsp:spPr>
        <a:xfrm>
          <a:off x="4142639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Gestión de Pagos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4487396" y="1195753"/>
        <a:ext cx="1034270" cy="689513"/>
      </dsp:txXfrm>
    </dsp:sp>
    <dsp:sp modelId="{4025FF29-ED9E-40F6-B5B3-1CF6E5F0EE17}">
      <dsp:nvSpPr>
        <dsp:cNvPr id="0" name=""/>
        <dsp:cNvSpPr/>
      </dsp:nvSpPr>
      <dsp:spPr>
        <a:xfrm>
          <a:off x="5521666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Registro de Notas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5866423" y="1195753"/>
        <a:ext cx="1034270" cy="689513"/>
      </dsp:txXfrm>
    </dsp:sp>
    <dsp:sp modelId="{5B314FF9-08C3-4ADC-9843-5614A7C153F3}">
      <dsp:nvSpPr>
        <dsp:cNvPr id="0" name=""/>
        <dsp:cNvSpPr/>
      </dsp:nvSpPr>
      <dsp:spPr>
        <a:xfrm>
          <a:off x="6900692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 de subsanación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7245449" y="1195753"/>
        <a:ext cx="1034270" cy="689513"/>
      </dsp:txXfrm>
    </dsp:sp>
    <dsp:sp modelId="{4997FC27-5246-4846-90EA-CCC9686147EB}">
      <dsp:nvSpPr>
        <dsp:cNvPr id="0" name=""/>
        <dsp:cNvSpPr/>
      </dsp:nvSpPr>
      <dsp:spPr>
        <a:xfrm>
          <a:off x="8279719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Grados y Títulos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8624476" y="1195753"/>
        <a:ext cx="1034270" cy="689513"/>
      </dsp:txXfrm>
    </dsp:sp>
    <dsp:sp modelId="{B0050742-8E4C-4A93-8846-EF8815D9ADE3}">
      <dsp:nvSpPr>
        <dsp:cNvPr id="0" name=""/>
        <dsp:cNvSpPr/>
      </dsp:nvSpPr>
      <dsp:spPr>
        <a:xfrm>
          <a:off x="9658745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Gestión</a:t>
          </a:r>
          <a:r>
            <a:rPr lang="en-US" sz="1300" kern="1200" dirty="0">
              <a:latin typeface="Arial Nova" panose="020B0504020202020204" pitchFamily="34" charset="0"/>
            </a:rPr>
            <a:t> de </a:t>
          </a:r>
          <a:r>
            <a:rPr lang="en-US" sz="1300" kern="1200" dirty="0" err="1">
              <a:latin typeface="Arial Nova" panose="020B0504020202020204" pitchFamily="34" charset="0"/>
            </a:rPr>
            <a:t>biblioteca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0003502" y="1195753"/>
        <a:ext cx="1034270" cy="689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2B9CE-CDFA-4B9B-8D82-612FDCF458E8}">
      <dsp:nvSpPr>
        <dsp:cNvPr id="0" name=""/>
        <dsp:cNvSpPr/>
      </dsp:nvSpPr>
      <dsp:spPr>
        <a:xfrm>
          <a:off x="5560" y="1195753"/>
          <a:ext cx="1723783" cy="689513"/>
        </a:xfrm>
        <a:prstGeom prst="homePlate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Planificación</a:t>
          </a:r>
          <a:r>
            <a:rPr lang="en-US" sz="1300" kern="1200" dirty="0">
              <a:latin typeface="Arial Nova" panose="020B0504020202020204" pitchFamily="34" charset="0"/>
            </a:rPr>
            <a:t> Curricular</a:t>
          </a:r>
        </a:p>
      </dsp:txBody>
      <dsp:txXfrm>
        <a:off x="5560" y="1195753"/>
        <a:ext cx="1551405" cy="689513"/>
      </dsp:txXfrm>
    </dsp:sp>
    <dsp:sp modelId="{73D5F7C3-567A-4B28-8A43-B11497C2EA06}">
      <dsp:nvSpPr>
        <dsp:cNvPr id="0" name=""/>
        <dsp:cNvSpPr/>
      </dsp:nvSpPr>
      <dsp:spPr>
        <a:xfrm>
          <a:off x="1384586" y="1195753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100623"/>
                <a:satOff val="-2451"/>
                <a:lumOff val="107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00623"/>
                <a:satOff val="-2451"/>
                <a:lumOff val="107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00623"/>
                <a:satOff val="-2451"/>
                <a:lumOff val="107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Procesos de admisión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729343" y="1195753"/>
        <a:ext cx="1034270" cy="689513"/>
      </dsp:txXfrm>
    </dsp:sp>
    <dsp:sp modelId="{A93ADAD4-5AF3-4EC7-A7AE-37FED38E59BB}">
      <dsp:nvSpPr>
        <dsp:cNvPr id="0" name=""/>
        <dsp:cNvSpPr/>
      </dsp:nvSpPr>
      <dsp:spPr>
        <a:xfrm>
          <a:off x="2763613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Matrícula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3108370" y="1195753"/>
        <a:ext cx="1034270" cy="689513"/>
      </dsp:txXfrm>
    </dsp:sp>
    <dsp:sp modelId="{D04A6330-B98A-4C7A-AA2E-2B70850B415C}">
      <dsp:nvSpPr>
        <dsp:cNvPr id="0" name=""/>
        <dsp:cNvSpPr/>
      </dsp:nvSpPr>
      <dsp:spPr>
        <a:xfrm>
          <a:off x="4142639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Gestión de Pagos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4487396" y="1195753"/>
        <a:ext cx="1034270" cy="689513"/>
      </dsp:txXfrm>
    </dsp:sp>
    <dsp:sp modelId="{4025FF29-ED9E-40F6-B5B3-1CF6E5F0EE17}">
      <dsp:nvSpPr>
        <dsp:cNvPr id="0" name=""/>
        <dsp:cNvSpPr/>
      </dsp:nvSpPr>
      <dsp:spPr>
        <a:xfrm>
          <a:off x="5521666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Registro de Notas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5866423" y="1195753"/>
        <a:ext cx="1034270" cy="689513"/>
      </dsp:txXfrm>
    </dsp:sp>
    <dsp:sp modelId="{5B314FF9-08C3-4ADC-9843-5614A7C153F3}">
      <dsp:nvSpPr>
        <dsp:cNvPr id="0" name=""/>
        <dsp:cNvSpPr/>
      </dsp:nvSpPr>
      <dsp:spPr>
        <a:xfrm>
          <a:off x="6900692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 de subsanación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7245449" y="1195753"/>
        <a:ext cx="1034270" cy="689513"/>
      </dsp:txXfrm>
    </dsp:sp>
    <dsp:sp modelId="{4997FC27-5246-4846-90EA-CCC9686147EB}">
      <dsp:nvSpPr>
        <dsp:cNvPr id="0" name=""/>
        <dsp:cNvSpPr/>
      </dsp:nvSpPr>
      <dsp:spPr>
        <a:xfrm>
          <a:off x="8279719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Grados y Títulos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8624476" y="1195753"/>
        <a:ext cx="1034270" cy="689513"/>
      </dsp:txXfrm>
    </dsp:sp>
    <dsp:sp modelId="{B040AAC1-9E9E-4CCD-B21C-E6112D19646F}">
      <dsp:nvSpPr>
        <dsp:cNvPr id="0" name=""/>
        <dsp:cNvSpPr/>
      </dsp:nvSpPr>
      <dsp:spPr>
        <a:xfrm>
          <a:off x="9658745" y="1195753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 Nova" panose="020B0504020202020204" pitchFamily="34" charset="0"/>
            </a:rPr>
            <a:t>Gestión de biblioteca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0003502" y="1195753"/>
        <a:ext cx="1034270" cy="6895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2B9CE-CDFA-4B9B-8D82-612FDCF458E8}">
      <dsp:nvSpPr>
        <dsp:cNvPr id="0" name=""/>
        <dsp:cNvSpPr/>
      </dsp:nvSpPr>
      <dsp:spPr>
        <a:xfrm>
          <a:off x="5560" y="297021"/>
          <a:ext cx="1723783" cy="689513"/>
        </a:xfrm>
        <a:prstGeom prst="homePlate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Planificación</a:t>
          </a:r>
          <a:r>
            <a:rPr lang="en-US" sz="1300" kern="1200" dirty="0">
              <a:latin typeface="Arial Nova" panose="020B0504020202020204" pitchFamily="34" charset="0"/>
            </a:rPr>
            <a:t> Curricular</a:t>
          </a:r>
        </a:p>
      </dsp:txBody>
      <dsp:txXfrm>
        <a:off x="5560" y="297021"/>
        <a:ext cx="1551405" cy="689513"/>
      </dsp:txXfrm>
    </dsp:sp>
    <dsp:sp modelId="{73D5F7C3-567A-4B28-8A43-B11497C2EA06}">
      <dsp:nvSpPr>
        <dsp:cNvPr id="0" name=""/>
        <dsp:cNvSpPr/>
      </dsp:nvSpPr>
      <dsp:spPr>
        <a:xfrm>
          <a:off x="1384586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Procesos de admisión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729343" y="297021"/>
        <a:ext cx="1034270" cy="689513"/>
      </dsp:txXfrm>
    </dsp:sp>
    <dsp:sp modelId="{A93ADAD4-5AF3-4EC7-A7AE-37FED38E59BB}">
      <dsp:nvSpPr>
        <dsp:cNvPr id="0" name=""/>
        <dsp:cNvSpPr/>
      </dsp:nvSpPr>
      <dsp:spPr>
        <a:xfrm>
          <a:off x="2763613" y="297021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Matrícula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3108370" y="297021"/>
        <a:ext cx="1034270" cy="689513"/>
      </dsp:txXfrm>
    </dsp:sp>
    <dsp:sp modelId="{D04A6330-B98A-4C7A-AA2E-2B70850B415C}">
      <dsp:nvSpPr>
        <dsp:cNvPr id="0" name=""/>
        <dsp:cNvSpPr/>
      </dsp:nvSpPr>
      <dsp:spPr>
        <a:xfrm>
          <a:off x="4142639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Gestión de Pagos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4487396" y="297021"/>
        <a:ext cx="1034270" cy="689513"/>
      </dsp:txXfrm>
    </dsp:sp>
    <dsp:sp modelId="{4025FF29-ED9E-40F6-B5B3-1CF6E5F0EE17}">
      <dsp:nvSpPr>
        <dsp:cNvPr id="0" name=""/>
        <dsp:cNvSpPr/>
      </dsp:nvSpPr>
      <dsp:spPr>
        <a:xfrm>
          <a:off x="5521666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Registro de Notas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5866423" y="297021"/>
        <a:ext cx="1034270" cy="689513"/>
      </dsp:txXfrm>
    </dsp:sp>
    <dsp:sp modelId="{5B314FF9-08C3-4ADC-9843-5614A7C153F3}">
      <dsp:nvSpPr>
        <dsp:cNvPr id="0" name=""/>
        <dsp:cNvSpPr/>
      </dsp:nvSpPr>
      <dsp:spPr>
        <a:xfrm>
          <a:off x="6900692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 de subsanación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7245449" y="297021"/>
        <a:ext cx="1034270" cy="689513"/>
      </dsp:txXfrm>
    </dsp:sp>
    <dsp:sp modelId="{4997FC27-5246-4846-90EA-CCC9686147EB}">
      <dsp:nvSpPr>
        <dsp:cNvPr id="0" name=""/>
        <dsp:cNvSpPr/>
      </dsp:nvSpPr>
      <dsp:spPr>
        <a:xfrm>
          <a:off x="8279719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Grados y Títulos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8624476" y="297021"/>
        <a:ext cx="1034270" cy="689513"/>
      </dsp:txXfrm>
    </dsp:sp>
    <dsp:sp modelId="{3FE1CE66-4317-481B-A5F6-27381943E577}">
      <dsp:nvSpPr>
        <dsp:cNvPr id="0" name=""/>
        <dsp:cNvSpPr/>
      </dsp:nvSpPr>
      <dsp:spPr>
        <a:xfrm>
          <a:off x="9658745" y="297021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 Nova" panose="020B0504020202020204" pitchFamily="34" charset="0"/>
            </a:rPr>
            <a:t>Gestión de biblioteca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0003502" y="297021"/>
        <a:ext cx="1034270" cy="6895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2B9CE-CDFA-4B9B-8D82-612FDCF458E8}">
      <dsp:nvSpPr>
        <dsp:cNvPr id="0" name=""/>
        <dsp:cNvSpPr/>
      </dsp:nvSpPr>
      <dsp:spPr>
        <a:xfrm>
          <a:off x="5560" y="297021"/>
          <a:ext cx="1723783" cy="689513"/>
        </a:xfrm>
        <a:prstGeom prst="homePlate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Planificación</a:t>
          </a:r>
          <a:r>
            <a:rPr lang="en-US" sz="1300" kern="1200" dirty="0">
              <a:latin typeface="Arial Nova" panose="020B0504020202020204" pitchFamily="34" charset="0"/>
            </a:rPr>
            <a:t> Curricular</a:t>
          </a:r>
        </a:p>
      </dsp:txBody>
      <dsp:txXfrm>
        <a:off x="5560" y="297021"/>
        <a:ext cx="1551405" cy="689513"/>
      </dsp:txXfrm>
    </dsp:sp>
    <dsp:sp modelId="{73D5F7C3-567A-4B28-8A43-B11497C2EA06}">
      <dsp:nvSpPr>
        <dsp:cNvPr id="0" name=""/>
        <dsp:cNvSpPr/>
      </dsp:nvSpPr>
      <dsp:spPr>
        <a:xfrm>
          <a:off x="1384586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Procesos de admisión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729343" y="297021"/>
        <a:ext cx="1034270" cy="689513"/>
      </dsp:txXfrm>
    </dsp:sp>
    <dsp:sp modelId="{A93ADAD4-5AF3-4EC7-A7AE-37FED38E59BB}">
      <dsp:nvSpPr>
        <dsp:cNvPr id="0" name=""/>
        <dsp:cNvSpPr/>
      </dsp:nvSpPr>
      <dsp:spPr>
        <a:xfrm>
          <a:off x="2763613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Matrícula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3108370" y="297021"/>
        <a:ext cx="1034270" cy="689513"/>
      </dsp:txXfrm>
    </dsp:sp>
    <dsp:sp modelId="{D04A6330-B98A-4C7A-AA2E-2B70850B415C}">
      <dsp:nvSpPr>
        <dsp:cNvPr id="0" name=""/>
        <dsp:cNvSpPr/>
      </dsp:nvSpPr>
      <dsp:spPr>
        <a:xfrm>
          <a:off x="4142639" y="297021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301870"/>
                <a:satOff val="-7352"/>
                <a:lumOff val="321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01870"/>
                <a:satOff val="-7352"/>
                <a:lumOff val="321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01870"/>
                <a:satOff val="-7352"/>
                <a:lumOff val="321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Gestión de Pagos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4487396" y="297021"/>
        <a:ext cx="1034270" cy="689513"/>
      </dsp:txXfrm>
    </dsp:sp>
    <dsp:sp modelId="{4025FF29-ED9E-40F6-B5B3-1CF6E5F0EE17}">
      <dsp:nvSpPr>
        <dsp:cNvPr id="0" name=""/>
        <dsp:cNvSpPr/>
      </dsp:nvSpPr>
      <dsp:spPr>
        <a:xfrm>
          <a:off x="5521666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Registro de Notas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5866423" y="297021"/>
        <a:ext cx="1034270" cy="689513"/>
      </dsp:txXfrm>
    </dsp:sp>
    <dsp:sp modelId="{5B314FF9-08C3-4ADC-9843-5614A7C153F3}">
      <dsp:nvSpPr>
        <dsp:cNvPr id="0" name=""/>
        <dsp:cNvSpPr/>
      </dsp:nvSpPr>
      <dsp:spPr>
        <a:xfrm>
          <a:off x="6900692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 de subsanación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7245449" y="297021"/>
        <a:ext cx="1034270" cy="689513"/>
      </dsp:txXfrm>
    </dsp:sp>
    <dsp:sp modelId="{4997FC27-5246-4846-90EA-CCC9686147EB}">
      <dsp:nvSpPr>
        <dsp:cNvPr id="0" name=""/>
        <dsp:cNvSpPr/>
      </dsp:nvSpPr>
      <dsp:spPr>
        <a:xfrm>
          <a:off x="8279719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Grados y Títulos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8624476" y="297021"/>
        <a:ext cx="1034270" cy="689513"/>
      </dsp:txXfrm>
    </dsp:sp>
    <dsp:sp modelId="{B56F0C20-95DB-4D28-9239-9AD1AF4766E5}">
      <dsp:nvSpPr>
        <dsp:cNvPr id="0" name=""/>
        <dsp:cNvSpPr/>
      </dsp:nvSpPr>
      <dsp:spPr>
        <a:xfrm>
          <a:off x="9658745" y="297021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 Nova" panose="020B0504020202020204" pitchFamily="34" charset="0"/>
            </a:rPr>
            <a:t>Gestión de biblioteca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0003502" y="297021"/>
        <a:ext cx="1034270" cy="6895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2B9CE-CDFA-4B9B-8D82-612FDCF458E8}">
      <dsp:nvSpPr>
        <dsp:cNvPr id="0" name=""/>
        <dsp:cNvSpPr/>
      </dsp:nvSpPr>
      <dsp:spPr>
        <a:xfrm>
          <a:off x="5560" y="297021"/>
          <a:ext cx="1723783" cy="689513"/>
        </a:xfrm>
        <a:prstGeom prst="homePlate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Planificación</a:t>
          </a:r>
          <a:r>
            <a:rPr lang="en-US" sz="1300" kern="1200" dirty="0">
              <a:latin typeface="Arial Nova" panose="020B0504020202020204" pitchFamily="34" charset="0"/>
            </a:rPr>
            <a:t> Curricular</a:t>
          </a:r>
        </a:p>
      </dsp:txBody>
      <dsp:txXfrm>
        <a:off x="5560" y="297021"/>
        <a:ext cx="1551405" cy="689513"/>
      </dsp:txXfrm>
    </dsp:sp>
    <dsp:sp modelId="{73D5F7C3-567A-4B28-8A43-B11497C2EA06}">
      <dsp:nvSpPr>
        <dsp:cNvPr id="0" name=""/>
        <dsp:cNvSpPr/>
      </dsp:nvSpPr>
      <dsp:spPr>
        <a:xfrm>
          <a:off x="1384586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Procesos de admisión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729343" y="297021"/>
        <a:ext cx="1034270" cy="689513"/>
      </dsp:txXfrm>
    </dsp:sp>
    <dsp:sp modelId="{A93ADAD4-5AF3-4EC7-A7AE-37FED38E59BB}">
      <dsp:nvSpPr>
        <dsp:cNvPr id="0" name=""/>
        <dsp:cNvSpPr/>
      </dsp:nvSpPr>
      <dsp:spPr>
        <a:xfrm>
          <a:off x="2763613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Matrícula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3108370" y="297021"/>
        <a:ext cx="1034270" cy="689513"/>
      </dsp:txXfrm>
    </dsp:sp>
    <dsp:sp modelId="{D04A6330-B98A-4C7A-AA2E-2B70850B415C}">
      <dsp:nvSpPr>
        <dsp:cNvPr id="0" name=""/>
        <dsp:cNvSpPr/>
      </dsp:nvSpPr>
      <dsp:spPr>
        <a:xfrm>
          <a:off x="4142639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Gestión de Pagos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4487396" y="297021"/>
        <a:ext cx="1034270" cy="689513"/>
      </dsp:txXfrm>
    </dsp:sp>
    <dsp:sp modelId="{4025FF29-ED9E-40F6-B5B3-1CF6E5F0EE17}">
      <dsp:nvSpPr>
        <dsp:cNvPr id="0" name=""/>
        <dsp:cNvSpPr/>
      </dsp:nvSpPr>
      <dsp:spPr>
        <a:xfrm>
          <a:off x="5521666" y="297021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Registro de Notas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5866423" y="297021"/>
        <a:ext cx="1034270" cy="689513"/>
      </dsp:txXfrm>
    </dsp:sp>
    <dsp:sp modelId="{5B314FF9-08C3-4ADC-9843-5614A7C153F3}">
      <dsp:nvSpPr>
        <dsp:cNvPr id="0" name=""/>
        <dsp:cNvSpPr/>
      </dsp:nvSpPr>
      <dsp:spPr>
        <a:xfrm>
          <a:off x="6900692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 de subsanación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7245449" y="297021"/>
        <a:ext cx="1034270" cy="689513"/>
      </dsp:txXfrm>
    </dsp:sp>
    <dsp:sp modelId="{4997FC27-5246-4846-90EA-CCC9686147EB}">
      <dsp:nvSpPr>
        <dsp:cNvPr id="0" name=""/>
        <dsp:cNvSpPr/>
      </dsp:nvSpPr>
      <dsp:spPr>
        <a:xfrm>
          <a:off x="8279719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Grados y Títulos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8624476" y="297021"/>
        <a:ext cx="1034270" cy="689513"/>
      </dsp:txXfrm>
    </dsp:sp>
    <dsp:sp modelId="{6EFDF427-4FC1-46BA-83A3-434E06ABAEF3}">
      <dsp:nvSpPr>
        <dsp:cNvPr id="0" name=""/>
        <dsp:cNvSpPr/>
      </dsp:nvSpPr>
      <dsp:spPr>
        <a:xfrm>
          <a:off x="9658745" y="297021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 Nova" panose="020B0504020202020204" pitchFamily="34" charset="0"/>
            </a:rPr>
            <a:t>Gestión de biblioteca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0003502" y="297021"/>
        <a:ext cx="1034270" cy="6895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2B9CE-CDFA-4B9B-8D82-612FDCF458E8}">
      <dsp:nvSpPr>
        <dsp:cNvPr id="0" name=""/>
        <dsp:cNvSpPr/>
      </dsp:nvSpPr>
      <dsp:spPr>
        <a:xfrm>
          <a:off x="5560" y="313797"/>
          <a:ext cx="1723783" cy="689513"/>
        </a:xfrm>
        <a:prstGeom prst="homePlate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Planificación</a:t>
          </a:r>
          <a:r>
            <a:rPr lang="en-US" sz="1300" kern="1200" dirty="0">
              <a:latin typeface="Arial Nova" panose="020B0504020202020204" pitchFamily="34" charset="0"/>
            </a:rPr>
            <a:t> Curricular</a:t>
          </a:r>
        </a:p>
      </dsp:txBody>
      <dsp:txXfrm>
        <a:off x="5560" y="313797"/>
        <a:ext cx="1551405" cy="689513"/>
      </dsp:txXfrm>
    </dsp:sp>
    <dsp:sp modelId="{73D5F7C3-567A-4B28-8A43-B11497C2EA06}">
      <dsp:nvSpPr>
        <dsp:cNvPr id="0" name=""/>
        <dsp:cNvSpPr/>
      </dsp:nvSpPr>
      <dsp:spPr>
        <a:xfrm>
          <a:off x="1384586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Procesos de admisión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729343" y="313797"/>
        <a:ext cx="1034270" cy="689513"/>
      </dsp:txXfrm>
    </dsp:sp>
    <dsp:sp modelId="{A93ADAD4-5AF3-4EC7-A7AE-37FED38E59BB}">
      <dsp:nvSpPr>
        <dsp:cNvPr id="0" name=""/>
        <dsp:cNvSpPr/>
      </dsp:nvSpPr>
      <dsp:spPr>
        <a:xfrm>
          <a:off x="2763613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Matrícula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3108370" y="313797"/>
        <a:ext cx="1034270" cy="689513"/>
      </dsp:txXfrm>
    </dsp:sp>
    <dsp:sp modelId="{D04A6330-B98A-4C7A-AA2E-2B70850B415C}">
      <dsp:nvSpPr>
        <dsp:cNvPr id="0" name=""/>
        <dsp:cNvSpPr/>
      </dsp:nvSpPr>
      <dsp:spPr>
        <a:xfrm>
          <a:off x="4142639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Gestión de Pagos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4487396" y="313797"/>
        <a:ext cx="1034270" cy="689513"/>
      </dsp:txXfrm>
    </dsp:sp>
    <dsp:sp modelId="{4025FF29-ED9E-40F6-B5B3-1CF6E5F0EE17}">
      <dsp:nvSpPr>
        <dsp:cNvPr id="0" name=""/>
        <dsp:cNvSpPr/>
      </dsp:nvSpPr>
      <dsp:spPr>
        <a:xfrm>
          <a:off x="5521666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Registro de Notas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5866423" y="313797"/>
        <a:ext cx="1034270" cy="689513"/>
      </dsp:txXfrm>
    </dsp:sp>
    <dsp:sp modelId="{5B314FF9-08C3-4ADC-9843-5614A7C153F3}">
      <dsp:nvSpPr>
        <dsp:cNvPr id="0" name=""/>
        <dsp:cNvSpPr/>
      </dsp:nvSpPr>
      <dsp:spPr>
        <a:xfrm>
          <a:off x="6900692" y="297021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301870"/>
                <a:satOff val="-7352"/>
                <a:lumOff val="321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01870"/>
                <a:satOff val="-7352"/>
                <a:lumOff val="321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01870"/>
                <a:satOff val="-7352"/>
                <a:lumOff val="321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 de subsanación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7245449" y="297021"/>
        <a:ext cx="1034270" cy="689513"/>
      </dsp:txXfrm>
    </dsp:sp>
    <dsp:sp modelId="{4997FC27-5246-4846-90EA-CCC9686147EB}">
      <dsp:nvSpPr>
        <dsp:cNvPr id="0" name=""/>
        <dsp:cNvSpPr/>
      </dsp:nvSpPr>
      <dsp:spPr>
        <a:xfrm>
          <a:off x="8279719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Grados y Títulos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8624476" y="297021"/>
        <a:ext cx="1034270" cy="689513"/>
      </dsp:txXfrm>
    </dsp:sp>
    <dsp:sp modelId="{EC40E437-69C4-467A-BE5F-59F99FEA93B9}">
      <dsp:nvSpPr>
        <dsp:cNvPr id="0" name=""/>
        <dsp:cNvSpPr/>
      </dsp:nvSpPr>
      <dsp:spPr>
        <a:xfrm>
          <a:off x="9658745" y="297021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 Nova" panose="020B0504020202020204" pitchFamily="34" charset="0"/>
            </a:rPr>
            <a:t>Gestión de biblioteca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0003502" y="297021"/>
        <a:ext cx="1034270" cy="6895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2B9CE-CDFA-4B9B-8D82-612FDCF458E8}">
      <dsp:nvSpPr>
        <dsp:cNvPr id="0" name=""/>
        <dsp:cNvSpPr/>
      </dsp:nvSpPr>
      <dsp:spPr>
        <a:xfrm>
          <a:off x="5560" y="313797"/>
          <a:ext cx="1723783" cy="689513"/>
        </a:xfrm>
        <a:prstGeom prst="homePlate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Planificación</a:t>
          </a:r>
          <a:r>
            <a:rPr lang="en-US" sz="1300" kern="1200" dirty="0">
              <a:latin typeface="Arial Nova" panose="020B0504020202020204" pitchFamily="34" charset="0"/>
            </a:rPr>
            <a:t> Curricular</a:t>
          </a:r>
        </a:p>
      </dsp:txBody>
      <dsp:txXfrm>
        <a:off x="5560" y="313797"/>
        <a:ext cx="1551405" cy="689513"/>
      </dsp:txXfrm>
    </dsp:sp>
    <dsp:sp modelId="{73D5F7C3-567A-4B28-8A43-B11497C2EA06}">
      <dsp:nvSpPr>
        <dsp:cNvPr id="0" name=""/>
        <dsp:cNvSpPr/>
      </dsp:nvSpPr>
      <dsp:spPr>
        <a:xfrm>
          <a:off x="1384586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Procesos de admisión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729343" y="313797"/>
        <a:ext cx="1034270" cy="689513"/>
      </dsp:txXfrm>
    </dsp:sp>
    <dsp:sp modelId="{A93ADAD4-5AF3-4EC7-A7AE-37FED38E59BB}">
      <dsp:nvSpPr>
        <dsp:cNvPr id="0" name=""/>
        <dsp:cNvSpPr/>
      </dsp:nvSpPr>
      <dsp:spPr>
        <a:xfrm>
          <a:off x="2763613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Matrícula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3108370" y="313797"/>
        <a:ext cx="1034270" cy="689513"/>
      </dsp:txXfrm>
    </dsp:sp>
    <dsp:sp modelId="{D04A6330-B98A-4C7A-AA2E-2B70850B415C}">
      <dsp:nvSpPr>
        <dsp:cNvPr id="0" name=""/>
        <dsp:cNvSpPr/>
      </dsp:nvSpPr>
      <dsp:spPr>
        <a:xfrm>
          <a:off x="4142639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Gestión de Pagos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4487396" y="313797"/>
        <a:ext cx="1034270" cy="689513"/>
      </dsp:txXfrm>
    </dsp:sp>
    <dsp:sp modelId="{4025FF29-ED9E-40F6-B5B3-1CF6E5F0EE17}">
      <dsp:nvSpPr>
        <dsp:cNvPr id="0" name=""/>
        <dsp:cNvSpPr/>
      </dsp:nvSpPr>
      <dsp:spPr>
        <a:xfrm>
          <a:off x="5521666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Registro de Notas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5866423" y="313797"/>
        <a:ext cx="1034270" cy="689513"/>
      </dsp:txXfrm>
    </dsp:sp>
    <dsp:sp modelId="{5B314FF9-08C3-4ADC-9843-5614A7C153F3}">
      <dsp:nvSpPr>
        <dsp:cNvPr id="0" name=""/>
        <dsp:cNvSpPr/>
      </dsp:nvSpPr>
      <dsp:spPr>
        <a:xfrm>
          <a:off x="6900692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 de subsanación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7245449" y="297021"/>
        <a:ext cx="1034270" cy="689513"/>
      </dsp:txXfrm>
    </dsp:sp>
    <dsp:sp modelId="{154F7FBD-F805-4A27-A976-C6064C81207A}">
      <dsp:nvSpPr>
        <dsp:cNvPr id="0" name=""/>
        <dsp:cNvSpPr/>
      </dsp:nvSpPr>
      <dsp:spPr>
        <a:xfrm>
          <a:off x="8279719" y="313797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Grados</a:t>
          </a:r>
          <a:r>
            <a:rPr lang="en-US" sz="1300" kern="1200" dirty="0">
              <a:latin typeface="Arial Nova" panose="020B0504020202020204" pitchFamily="34" charset="0"/>
            </a:rPr>
            <a:t> y </a:t>
          </a:r>
          <a:r>
            <a:rPr lang="en-US" sz="1300" kern="1200" dirty="0" err="1">
              <a:latin typeface="Arial Nova" panose="020B0504020202020204" pitchFamily="34" charset="0"/>
            </a:rPr>
            <a:t>títulos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8624476" y="313797"/>
        <a:ext cx="1034270" cy="689513"/>
      </dsp:txXfrm>
    </dsp:sp>
    <dsp:sp modelId="{436C7ED5-2287-4E52-8F9B-02377A9576B6}">
      <dsp:nvSpPr>
        <dsp:cNvPr id="0" name=""/>
        <dsp:cNvSpPr/>
      </dsp:nvSpPr>
      <dsp:spPr>
        <a:xfrm>
          <a:off x="9658745" y="297021"/>
          <a:ext cx="1723783" cy="689513"/>
        </a:xfrm>
        <a:prstGeom prst="chevron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 Nova" panose="020B0504020202020204" pitchFamily="34" charset="0"/>
            </a:rPr>
            <a:t>Gestión de biblioteca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0003502" y="297021"/>
        <a:ext cx="1034270" cy="6895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2B9CE-CDFA-4B9B-8D82-612FDCF458E8}">
      <dsp:nvSpPr>
        <dsp:cNvPr id="0" name=""/>
        <dsp:cNvSpPr/>
      </dsp:nvSpPr>
      <dsp:spPr>
        <a:xfrm>
          <a:off x="5560" y="313797"/>
          <a:ext cx="1723783" cy="689513"/>
        </a:xfrm>
        <a:prstGeom prst="homePlate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Planificación</a:t>
          </a:r>
          <a:r>
            <a:rPr lang="en-US" sz="1300" kern="1200" dirty="0">
              <a:latin typeface="Arial Nova" panose="020B0504020202020204" pitchFamily="34" charset="0"/>
            </a:rPr>
            <a:t> Curricular</a:t>
          </a:r>
        </a:p>
      </dsp:txBody>
      <dsp:txXfrm>
        <a:off x="5560" y="313797"/>
        <a:ext cx="1551405" cy="689513"/>
      </dsp:txXfrm>
    </dsp:sp>
    <dsp:sp modelId="{73D5F7C3-567A-4B28-8A43-B11497C2EA06}">
      <dsp:nvSpPr>
        <dsp:cNvPr id="0" name=""/>
        <dsp:cNvSpPr/>
      </dsp:nvSpPr>
      <dsp:spPr>
        <a:xfrm>
          <a:off x="1384586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Procesos de admisión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729343" y="313797"/>
        <a:ext cx="1034270" cy="689513"/>
      </dsp:txXfrm>
    </dsp:sp>
    <dsp:sp modelId="{A93ADAD4-5AF3-4EC7-A7AE-37FED38E59BB}">
      <dsp:nvSpPr>
        <dsp:cNvPr id="0" name=""/>
        <dsp:cNvSpPr/>
      </dsp:nvSpPr>
      <dsp:spPr>
        <a:xfrm>
          <a:off x="2763613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Matrícula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3108370" y="313797"/>
        <a:ext cx="1034270" cy="689513"/>
      </dsp:txXfrm>
    </dsp:sp>
    <dsp:sp modelId="{D04A6330-B98A-4C7A-AA2E-2B70850B415C}">
      <dsp:nvSpPr>
        <dsp:cNvPr id="0" name=""/>
        <dsp:cNvSpPr/>
      </dsp:nvSpPr>
      <dsp:spPr>
        <a:xfrm>
          <a:off x="4142639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Gestión de Pagos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4487396" y="313797"/>
        <a:ext cx="1034270" cy="689513"/>
      </dsp:txXfrm>
    </dsp:sp>
    <dsp:sp modelId="{4025FF29-ED9E-40F6-B5B3-1CF6E5F0EE17}">
      <dsp:nvSpPr>
        <dsp:cNvPr id="0" name=""/>
        <dsp:cNvSpPr/>
      </dsp:nvSpPr>
      <dsp:spPr>
        <a:xfrm>
          <a:off x="5521666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Registro de Notas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5866423" y="313797"/>
        <a:ext cx="1034270" cy="689513"/>
      </dsp:txXfrm>
    </dsp:sp>
    <dsp:sp modelId="{5B314FF9-08C3-4ADC-9843-5614A7C153F3}">
      <dsp:nvSpPr>
        <dsp:cNvPr id="0" name=""/>
        <dsp:cNvSpPr/>
      </dsp:nvSpPr>
      <dsp:spPr>
        <a:xfrm>
          <a:off x="6900692" y="297021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 dirty="0">
              <a:latin typeface="Arial Nova" panose="020B0504020202020204" pitchFamily="34" charset="0"/>
            </a:rPr>
            <a:t>Proceso de subsanación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7245449" y="297021"/>
        <a:ext cx="1034270" cy="689513"/>
      </dsp:txXfrm>
    </dsp:sp>
    <dsp:sp modelId="{154F7FBD-F805-4A27-A976-C6064C81207A}">
      <dsp:nvSpPr>
        <dsp:cNvPr id="0" name=""/>
        <dsp:cNvSpPr/>
      </dsp:nvSpPr>
      <dsp:spPr>
        <a:xfrm>
          <a:off x="8304886" y="313797"/>
          <a:ext cx="1723783" cy="689513"/>
        </a:xfrm>
        <a:prstGeom prst="chevron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Grados</a:t>
          </a:r>
          <a:r>
            <a:rPr lang="en-US" sz="1300" kern="1200" dirty="0">
              <a:latin typeface="Arial Nova" panose="020B0504020202020204" pitchFamily="34" charset="0"/>
            </a:rPr>
            <a:t> y </a:t>
          </a:r>
          <a:r>
            <a:rPr lang="en-US" sz="1300" kern="1200" dirty="0" err="1">
              <a:latin typeface="Arial Nova" panose="020B0504020202020204" pitchFamily="34" charset="0"/>
            </a:rPr>
            <a:t>títulos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8649643" y="313797"/>
        <a:ext cx="1034270" cy="689513"/>
      </dsp:txXfrm>
    </dsp:sp>
    <dsp:sp modelId="{436C7ED5-2287-4E52-8F9B-02377A9576B6}">
      <dsp:nvSpPr>
        <dsp:cNvPr id="0" name=""/>
        <dsp:cNvSpPr/>
      </dsp:nvSpPr>
      <dsp:spPr>
        <a:xfrm>
          <a:off x="9658745" y="297021"/>
          <a:ext cx="1723783" cy="68951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100623"/>
                <a:satOff val="-2451"/>
                <a:lumOff val="107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00623"/>
                <a:satOff val="-2451"/>
                <a:lumOff val="107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00623"/>
                <a:satOff val="-2451"/>
                <a:lumOff val="107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Nova" panose="020B0504020202020204" pitchFamily="34" charset="0"/>
            </a:rPr>
            <a:t>Gestión</a:t>
          </a:r>
          <a:r>
            <a:rPr lang="en-US" sz="1300" kern="1200" dirty="0">
              <a:latin typeface="Arial Nova" panose="020B0504020202020204" pitchFamily="34" charset="0"/>
            </a:rPr>
            <a:t> de </a:t>
          </a:r>
          <a:r>
            <a:rPr lang="en-US" sz="1300" kern="1200" dirty="0" err="1">
              <a:latin typeface="Arial Nova" panose="020B0504020202020204" pitchFamily="34" charset="0"/>
            </a:rPr>
            <a:t>biblioteca</a:t>
          </a:r>
          <a:endParaRPr lang="en-US" sz="1300" kern="1200" dirty="0">
            <a:latin typeface="Arial Nova" panose="020B0504020202020204" pitchFamily="34" charset="0"/>
          </a:endParaRPr>
        </a:p>
      </dsp:txBody>
      <dsp:txXfrm>
        <a:off x="10003502" y="297021"/>
        <a:ext cx="1034270" cy="689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44291-D3DC-4262-8618-7CDEE217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7A752-0C5E-475E-9F1D-EEAACD31D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3E232-9260-4A45-9619-7E69239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66312-685C-4474-956C-76B6B086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53EA-C133-4895-9FE3-8C81224A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0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E8DD-2BD3-4B3B-A430-8FF45A0A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3E8C7-8FF2-4735-85AC-DED748764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1CEA8-2A71-482A-AA37-162073D4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46390-9376-42DC-983E-F21FFF04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F98BD-AA04-4403-8B7E-E2AE78F3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6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BFD34-DA5A-449E-BF64-92CAAF349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74DA8-534F-43D3-AAED-B3B6A15EE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ABC6E-7158-4E17-83D0-345091ACB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3EC96-20F8-4B68-A311-9537CDDB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4C2F4-66AC-408B-820D-575E9018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7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CE10-9566-4926-AD81-3BA29B28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2C516-849A-4218-97CA-D3B4B4A3A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24BAF-38F7-4995-896C-83DAC05B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37E79-9C1F-4123-AAFB-386EF5DD0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0CCAD-09C8-44FE-A637-B996B3A8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8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4FCB-6FB7-452D-BABE-9EBD1549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7D277-B121-4B85-8216-E2310A024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B28F-D5C9-418A-AE77-0616D11F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8D27-A51D-4E5C-B181-30D1940C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B0638-0A3C-44F8-B566-163F37DD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9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A1E83-CF12-407D-B12B-51C087AE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DD5F-5E07-4329-8EF4-62C796A36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A1AF9-5B5D-4874-B8EC-51E2D4338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C0749-B2B8-43D9-B7A5-3D9F93DD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6009D-6998-4251-BA9F-9E75EED6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F1158-89EA-4674-B16A-4866D74E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6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4AE8-23C9-4FD0-9489-9CA08AE9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573D9-D09E-4ECB-9732-5597922BF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90515-018D-4E94-95CE-41DEA9B04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CE3D7-08AA-40EA-A0A2-9199B1772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E001C-6794-4275-B767-9839E72C9B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CE100-BA2C-4F9C-8E4A-2AEB550F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391CD5-3DD6-47B4-A4F1-4FE2A11D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13DEF-E60B-41C9-99C7-B5B1F2C2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4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3BF3-24F2-458E-AA23-B19635AE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3F14C-C899-4510-97B4-499D68F3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3C430-D11A-4F2E-986E-CA35F1EEE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5B84D-9A1C-43C9-9E48-A0CDA444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CFE60-1A18-4D5D-914A-0FC93E84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0D47-4491-45CB-877A-3A44E720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BF19F-A195-47C5-99A8-AE89D078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7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66178-3273-46BE-AC98-FAB2BB53E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A14B-70CD-4649-9678-3027251EE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0F655-660F-4BB9-8ACE-B0C189C51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91221-C739-46EE-A3C2-5DF3CB82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9D680-942F-4FEA-9E26-8244B5F9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148BA-1F42-49B3-B37C-CE03B110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06DC-8E4B-48A8-87B5-ED081C82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6A970F-CA63-48A9-859A-1B3E5A37E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B19D3-84B7-42AA-AFFC-5C8EDD30E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7F221-D8ED-42E6-97FB-77C474CC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1534B-50FA-4FFE-A524-E31BF7F4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0C272-50A1-496A-AD5A-D264E9C3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2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6A40A-244E-4807-8E53-D96DA4EE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389F3-9757-48AA-94C8-F1E973616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91C2-A2C3-4389-A28F-2BD8633D3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907FC-F441-4D6B-B621-9A856800175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5681-80DC-4BA9-91BB-EFD9CD401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5EFD-293E-40F4-8DC6-35B048418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D253A-0DEC-4EFC-8DC2-3788CB680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9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17/06/relationships/model3d" Target="../media/model3d1.glb"/><Relationship Id="rId17" Type="http://schemas.microsoft.com/office/2007/relationships/hdphoto" Target="../media/hdphoto2.wdp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14.png"/><Relationship Id="rId1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D7EF17-D09E-49F0-BC63-06324969588B}"/>
              </a:ext>
            </a:extLst>
          </p:cNvPr>
          <p:cNvGrpSpPr/>
          <p:nvPr/>
        </p:nvGrpSpPr>
        <p:grpSpPr>
          <a:xfrm>
            <a:off x="2807409" y="2782668"/>
            <a:ext cx="6854751" cy="646332"/>
            <a:chOff x="1466289" y="2514598"/>
            <a:chExt cx="6854751" cy="646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148D3C-C4F0-443E-BD37-18B9BFDD7A03}"/>
                </a:ext>
              </a:extLst>
            </p:cNvPr>
            <p:cNvSpPr/>
            <p:nvPr/>
          </p:nvSpPr>
          <p:spPr>
            <a:xfrm>
              <a:off x="3528060" y="2514600"/>
              <a:ext cx="4792980" cy="646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BF426C-6B63-4FF0-B84C-B4DAA7972505}"/>
                </a:ext>
              </a:extLst>
            </p:cNvPr>
            <p:cNvSpPr txBox="1"/>
            <p:nvPr/>
          </p:nvSpPr>
          <p:spPr>
            <a:xfrm>
              <a:off x="3846194" y="2514599"/>
              <a:ext cx="4388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600" b="1" spc="-150" dirty="0">
                  <a:solidFill>
                    <a:schemeClr val="bg1"/>
                  </a:solidFill>
                  <a:latin typeface="Arial Nova" panose="020B0504020202020204" pitchFamily="34" charset="0"/>
                </a:rPr>
                <a:t>Sistema Académico</a:t>
              </a:r>
              <a:endParaRPr lang="en-US" sz="3600" b="1" spc="-150" dirty="0">
                <a:solidFill>
                  <a:schemeClr val="bg1"/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F2E225-13A1-48EC-8C35-3951093AF943}"/>
                </a:ext>
              </a:extLst>
            </p:cNvPr>
            <p:cNvSpPr txBox="1"/>
            <p:nvPr/>
          </p:nvSpPr>
          <p:spPr>
            <a:xfrm>
              <a:off x="1466289" y="2514598"/>
              <a:ext cx="4388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600" b="1" spc="-150" dirty="0">
                  <a:solidFill>
                    <a:srgbClr val="4472C4"/>
                  </a:solidFill>
                  <a:latin typeface="Arial Nova" panose="020B0504020202020204" pitchFamily="34" charset="0"/>
                </a:rPr>
                <a:t>Proyecto</a:t>
              </a:r>
              <a:endParaRPr lang="en-US" sz="3600" b="1" spc="-150" dirty="0">
                <a:solidFill>
                  <a:srgbClr val="4472C4"/>
                </a:solidFill>
                <a:latin typeface="Arial Nova" panose="020B05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EC4DBA0-C22B-479E-8DCA-91A28337137E}"/>
              </a:ext>
            </a:extLst>
          </p:cNvPr>
          <p:cNvSpPr txBox="1"/>
          <p:nvPr/>
        </p:nvSpPr>
        <p:spPr>
          <a:xfrm>
            <a:off x="3401769" y="3491328"/>
            <a:ext cx="10321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spc="-15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GERENCIA DE TECNOLOGÍAS DE </a:t>
            </a:r>
            <a:r>
              <a:rPr lang="es-PE" sz="2000" b="1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INFORMACIÓN</a:t>
            </a:r>
            <a:endParaRPr lang="en-US" sz="2000" b="1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1026" name="Picture 2" descr="Universidad Alas Peruanas UAP">
            <a:extLst>
              <a:ext uri="{FF2B5EF4-FFF2-40B4-BE49-F238E27FC236}">
                <a16:creationId xmlns:a16="http://schemas.microsoft.com/office/drawing/2014/main" id="{16F8E97D-2BA3-4CE6-874A-A18E2CAE8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942" y="6229288"/>
            <a:ext cx="2063476" cy="4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01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DA6F-C8DB-496B-B52F-FBB073C35BD8}"/>
              </a:ext>
            </a:extLst>
          </p:cNvPr>
          <p:cNvSpPr txBox="1"/>
          <p:nvPr/>
        </p:nvSpPr>
        <p:spPr>
          <a:xfrm>
            <a:off x="525780" y="4326086"/>
            <a:ext cx="60467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FLUJO DE EGRESO / TITULACIÓN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VALIDACIÓN DE DOCUMENTOS Y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INTERFAZ CON SISTEMAS DE GYT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CAMBIO DE ESTADOS DE ALUMNO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Nova" panose="020B0504020202020204" pitchFamily="34" charset="0"/>
              </a:rPr>
              <a:t>VERIFICACIÓN Y ARCHIVO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E993C2B-609E-4127-B0BE-B1A4EC090195}"/>
              </a:ext>
            </a:extLst>
          </p:cNvPr>
          <p:cNvSpPr txBox="1"/>
          <p:nvPr/>
        </p:nvSpPr>
        <p:spPr>
          <a:xfrm>
            <a:off x="401955" y="2131804"/>
            <a:ext cx="3786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>
                <a:latin typeface="Arial Nova" panose="020B0504020202020204" pitchFamily="34" charset="0"/>
              </a:rPr>
              <a:t>Información de alumnos y notas</a:t>
            </a:r>
            <a:endParaRPr lang="en-US" sz="2000" dirty="0">
              <a:latin typeface="Arial Nova" panose="020B0504020202020204" pitchFamily="34" charset="0"/>
            </a:endParaRP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73B404FF-E049-4D3D-A358-FDA34E209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861437"/>
              </p:ext>
            </p:extLst>
          </p:nvPr>
        </p:nvGraphicFramePr>
        <p:xfrm>
          <a:off x="401955" y="2627830"/>
          <a:ext cx="11388089" cy="128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115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DA6F-C8DB-496B-B52F-FBB073C35BD8}"/>
              </a:ext>
            </a:extLst>
          </p:cNvPr>
          <p:cNvSpPr txBox="1"/>
          <p:nvPr/>
        </p:nvSpPr>
        <p:spPr>
          <a:xfrm>
            <a:off x="525780" y="4326086"/>
            <a:ext cx="47661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INVENTARIO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FICHA BIBLIOGRÁFICA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PRÉSTAMOS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ACTIVOS DIGITALES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E993C2B-609E-4127-B0BE-B1A4EC090195}"/>
              </a:ext>
            </a:extLst>
          </p:cNvPr>
          <p:cNvSpPr txBox="1"/>
          <p:nvPr/>
        </p:nvSpPr>
        <p:spPr>
          <a:xfrm>
            <a:off x="401955" y="2131804"/>
            <a:ext cx="4938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>
                <a:latin typeface="Arial Nova" panose="020B0504020202020204" pitchFamily="34" charset="0"/>
              </a:rPr>
              <a:t>Información de  documentos en biblioteca</a:t>
            </a:r>
            <a:endParaRPr lang="en-US" sz="2000" dirty="0">
              <a:latin typeface="Arial Nova" panose="020B0504020202020204" pitchFamily="34" charset="0"/>
            </a:endParaRP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73B404FF-E049-4D3D-A358-FDA34E209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523148"/>
              </p:ext>
            </p:extLst>
          </p:nvPr>
        </p:nvGraphicFramePr>
        <p:xfrm>
          <a:off x="401955" y="2627830"/>
          <a:ext cx="11388089" cy="128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092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B1EAA-4E2D-4CCB-A729-0BCDADA3E3B1}"/>
              </a:ext>
            </a:extLst>
          </p:cNvPr>
          <p:cNvSpPr txBox="1"/>
          <p:nvPr/>
        </p:nvSpPr>
        <p:spPr>
          <a:xfrm>
            <a:off x="2512302" y="1844040"/>
            <a:ext cx="684527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dirty="0">
                <a:latin typeface="Arial Nova" panose="020B0504020202020204" pitchFamily="34" charset="0"/>
              </a:rPr>
              <a:t>Agenda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strike="sngStrike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Flujo del sistema académico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b="1" dirty="0">
                <a:latin typeface="Arial Nova" panose="020B0504020202020204" pitchFamily="34" charset="0"/>
              </a:rPr>
              <a:t>Arquitectura del sistema académico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Metodología de desarrollo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Entregables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01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12D2C50-0D42-4442-BBE2-F6DFFBFC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41330" y="4507851"/>
            <a:ext cx="1228697" cy="107721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625C07F-7690-478D-8F10-3769C614E797}"/>
              </a:ext>
            </a:extLst>
          </p:cNvPr>
          <p:cNvGrpSpPr/>
          <p:nvPr/>
        </p:nvGrpSpPr>
        <p:grpSpPr>
          <a:xfrm>
            <a:off x="2133600" y="1363657"/>
            <a:ext cx="8707475" cy="4984125"/>
            <a:chOff x="911402" y="332014"/>
            <a:chExt cx="10196373" cy="583636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C26FEA-D303-449C-9FDF-33DC2F68A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299785" y="2285218"/>
              <a:ext cx="1883684" cy="16514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A0DDD4-52E3-4FB7-AAF0-385C6E637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2292" y="3494166"/>
              <a:ext cx="2443505" cy="74004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87C4E0-4385-4064-80E0-CE26F9107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844327" y="3554406"/>
              <a:ext cx="2087102" cy="62390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D9CBC7-E7BB-4612-BBB2-561E1A75C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2679" y="2088579"/>
              <a:ext cx="2443505" cy="74004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DAE392-5EE1-4E6C-9635-709E45E96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227971" y="1972932"/>
              <a:ext cx="1438793" cy="12614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C5EAF0-5905-4032-9954-D094B2C7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3728299" y="1600978"/>
              <a:ext cx="1438474" cy="11787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443C2F-D4D5-46C7-847A-342790AED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6709802" y="1505269"/>
              <a:ext cx="1145656" cy="12744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BB68C3-A8E3-41EC-86AE-4276559CD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4319184" y="3459981"/>
              <a:ext cx="1145656" cy="127444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DD751-13F7-43EF-84C8-A22351AE6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6535013" y="2345828"/>
              <a:ext cx="1694183" cy="188838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159907-1DDD-4AE7-8355-03784703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4728776" y="737473"/>
              <a:ext cx="1145656" cy="17756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7A88C8-20A1-407B-96CC-BDCE31EB3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471726" y="1625278"/>
              <a:ext cx="1640640" cy="5668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8F83AF-0B21-474E-94DC-9411B2532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2263140" y="332014"/>
              <a:ext cx="1573305" cy="176348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692A7B-C1A7-4A61-ADAB-946592B90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911402" y="1213756"/>
              <a:ext cx="915311" cy="10259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7F3F6A-FCEE-407A-816E-71A0E7439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3969502" y="1579521"/>
              <a:ext cx="1145656" cy="17756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AAE864-A64B-4FA6-9375-939701876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2689015" y="1940820"/>
              <a:ext cx="1145656" cy="177561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F55B9C-C50B-49F3-ABA8-090680EC7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6964" y="4779510"/>
              <a:ext cx="3017840" cy="11464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5" name="3D Model 24" descr="Cloud">
                  <a:extLst>
                    <a:ext uri="{FF2B5EF4-FFF2-40B4-BE49-F238E27FC236}">
                      <a16:creationId xmlns:a16="http://schemas.microsoft.com/office/drawing/2014/main" id="{39AA2B54-1C78-425B-8E89-A3FF2045E83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44955781"/>
                    </p:ext>
                  </p:extLst>
                </p:nvPr>
              </p:nvGraphicFramePr>
              <p:xfrm>
                <a:off x="8038769" y="3089755"/>
                <a:ext cx="2459628" cy="214964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2459628" cy="2149647"/>
                      </a:xfrm>
                      <a:prstGeom prst="rect">
                        <a:avLst/>
                      </a:prstGeom>
                    </am3d:spPr>
                    <am3d:camera>
                      <am3d:pos x="0" y="0" z="6593000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072774" d="1000000"/>
                      <am3d:preTrans dx="983301" dy="-9956585" dz="-60118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795590" ay="1199935" az="668246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30775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5" name="3D Model 24" descr="Cloud">
                  <a:extLst>
                    <a:ext uri="{FF2B5EF4-FFF2-40B4-BE49-F238E27FC236}">
                      <a16:creationId xmlns:a16="http://schemas.microsoft.com/office/drawing/2014/main" id="{39AA2B54-1C78-425B-8E89-A3FF2045E8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20212" y="3718706"/>
                  <a:ext cx="2100467" cy="183575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F3C0F1C-2B6B-4224-A232-898E4C1F3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74787" y="4644541"/>
              <a:ext cx="1232988" cy="152383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3B72DE4-2A07-4F84-BC86-32A5661CF50E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1D03C4-57B7-4CD6-8050-C54D5874D64D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5F5B1233-65C7-467B-A2C9-43EEAF69F912}"/>
              </a:ext>
            </a:extLst>
          </p:cNvPr>
          <p:cNvSpPr/>
          <p:nvPr/>
        </p:nvSpPr>
        <p:spPr>
          <a:xfrm>
            <a:off x="8829333" y="4172295"/>
            <a:ext cx="1597247" cy="667136"/>
          </a:xfrm>
          <a:prstGeom prst="wedgeRoundRectCallout">
            <a:avLst>
              <a:gd name="adj1" fmla="val 33075"/>
              <a:gd name="adj2" fmla="val 70495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>
                <a:latin typeface="Arial Nova" panose="020B0504020202020204" pitchFamily="34" charset="0"/>
              </a:rPr>
              <a:t>CLIENT</a:t>
            </a:r>
            <a:endParaRPr lang="en-US" sz="1050" dirty="0">
              <a:latin typeface="Arial Nova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9F06A0-D7C9-4FDF-9B00-B09B563AB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072" y="4222996"/>
            <a:ext cx="978365" cy="1516331"/>
          </a:xfrm>
          <a:prstGeom prst="rect">
            <a:avLst/>
          </a:prstGeom>
        </p:spPr>
      </p:pic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14D0F685-E0A6-4A41-96EF-3A579D0CF24E}"/>
              </a:ext>
            </a:extLst>
          </p:cNvPr>
          <p:cNvSpPr/>
          <p:nvPr/>
        </p:nvSpPr>
        <p:spPr>
          <a:xfrm>
            <a:off x="4539167" y="5784788"/>
            <a:ext cx="1597247" cy="667136"/>
          </a:xfrm>
          <a:prstGeom prst="wedgeRoundRectCallout">
            <a:avLst>
              <a:gd name="adj1" fmla="val 32121"/>
              <a:gd name="adj2" fmla="val -83701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>
                <a:latin typeface="Arial Nova" panose="020B0504020202020204" pitchFamily="34" charset="0"/>
              </a:rPr>
              <a:t>CLIENT</a:t>
            </a:r>
          </a:p>
          <a:p>
            <a:pPr algn="ctr"/>
            <a:r>
              <a:rPr lang="es-PE" sz="1050" dirty="0">
                <a:latin typeface="Arial Nova" panose="020B0504020202020204" pitchFamily="34" charset="0"/>
              </a:rPr>
              <a:t>PROVIDER</a:t>
            </a:r>
            <a:endParaRPr lang="en-US" sz="105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0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24" descr="Cloud">
                <a:extLst>
                  <a:ext uri="{FF2B5EF4-FFF2-40B4-BE49-F238E27FC236}">
                    <a16:creationId xmlns:a16="http://schemas.microsoft.com/office/drawing/2014/main" id="{5812161A-4649-484A-9FC7-BAD7F3B25E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471226"/>
                  </p:ext>
                </p:extLst>
              </p:nvPr>
            </p:nvGraphicFramePr>
            <p:xfrm>
              <a:off x="8261116" y="4025692"/>
              <a:ext cx="2100467" cy="18357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00467" cy="1835750"/>
                    </a:xfrm>
                    <a:prstGeom prst="rect">
                      <a:avLst/>
                    </a:prstGeom>
                  </am3d:spPr>
                  <am3d:camera>
                    <am3d:pos x="0" y="0" z="65930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2774" d="1000000"/>
                    <am3d:preTrans dx="983301" dy="-9956585" dz="-601184"/>
                    <am3d:scale>
                      <am3d:sx n="1000000" d="1000000"/>
                      <am3d:sy n="1000000" d="1000000"/>
                      <am3d:sz n="1000000" d="1000000"/>
                    </am3d:scale>
                    <am3d:rot ax="1795590" ay="1199935" az="6682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77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24" descr="Cloud">
                <a:extLst>
                  <a:ext uri="{FF2B5EF4-FFF2-40B4-BE49-F238E27FC236}">
                    <a16:creationId xmlns:a16="http://schemas.microsoft.com/office/drawing/2014/main" id="{5812161A-4649-484A-9FC7-BAD7F3B25E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1116" y="4025692"/>
                <a:ext cx="2100467" cy="183575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12D2C50-0D42-4442-BBE2-F6DFFBFCC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941330" y="4507851"/>
            <a:ext cx="1228697" cy="107721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625C07F-7690-478D-8F10-3769C614E797}"/>
              </a:ext>
            </a:extLst>
          </p:cNvPr>
          <p:cNvGrpSpPr/>
          <p:nvPr/>
        </p:nvGrpSpPr>
        <p:grpSpPr>
          <a:xfrm>
            <a:off x="2133600" y="1363657"/>
            <a:ext cx="8707475" cy="4984125"/>
            <a:chOff x="911402" y="332014"/>
            <a:chExt cx="10196373" cy="583636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C26FEA-D303-449C-9FDF-33DC2F68A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299785" y="2285218"/>
              <a:ext cx="1883684" cy="16514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A0DDD4-52E3-4FB7-AAF0-385C6E637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2292" y="3494166"/>
              <a:ext cx="2443505" cy="74004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87C4E0-4385-4064-80E0-CE26F9107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844327" y="3554406"/>
              <a:ext cx="2087102" cy="62390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D9CBC7-E7BB-4612-BBB2-561E1A75C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2679" y="2088579"/>
              <a:ext cx="2443505" cy="74004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DAE392-5EE1-4E6C-9635-709E45E96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227971" y="1972932"/>
              <a:ext cx="1438793" cy="12614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C5EAF0-5905-4032-9954-D094B2C7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3728299" y="1600978"/>
              <a:ext cx="1438474" cy="11787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443C2F-D4D5-46C7-847A-342790AED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09802" y="1505269"/>
              <a:ext cx="1145656" cy="12744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BB68C3-A8E3-41EC-86AE-4276559CD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9184" y="3459981"/>
              <a:ext cx="1145656" cy="127444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DD751-13F7-43EF-84C8-A22351AE6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5013" y="2345828"/>
              <a:ext cx="1694183" cy="188838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159907-1DDD-4AE7-8355-03784703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4728776" y="737473"/>
              <a:ext cx="1145656" cy="17756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7A88C8-20A1-407B-96CC-BDCE31EB3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471726" y="1625278"/>
              <a:ext cx="1640640" cy="5668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8F83AF-0B21-474E-94DC-9411B2532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grayscl/>
            </a:blip>
            <a:stretch>
              <a:fillRect/>
            </a:stretch>
          </p:blipFill>
          <p:spPr>
            <a:xfrm>
              <a:off x="2263140" y="332014"/>
              <a:ext cx="1573305" cy="176348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692A7B-C1A7-4A61-ADAB-946592B90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grayscl/>
            </a:blip>
            <a:stretch>
              <a:fillRect/>
            </a:stretch>
          </p:blipFill>
          <p:spPr>
            <a:xfrm>
              <a:off x="911402" y="1213756"/>
              <a:ext cx="915311" cy="10259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7F3F6A-FCEE-407A-816E-71A0E7439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3969502" y="1579521"/>
              <a:ext cx="1145656" cy="17756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AAE864-A64B-4FA6-9375-939701876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2689015" y="1940820"/>
              <a:ext cx="1145656" cy="177561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F55B9C-C50B-49F3-ABA8-090680EC7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66964" y="4779510"/>
              <a:ext cx="3017840" cy="114644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F3C0F1C-2B6B-4224-A232-898E4C1F3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74787" y="4644541"/>
              <a:ext cx="1232988" cy="152383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3B72DE4-2A07-4F84-BC86-32A5661CF50E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1D03C4-57B7-4CD6-8050-C54D5874D64D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4E1F2D1-D883-43F0-856B-A0410601226C}"/>
              </a:ext>
            </a:extLst>
          </p:cNvPr>
          <p:cNvSpPr/>
          <p:nvPr/>
        </p:nvSpPr>
        <p:spPr>
          <a:xfrm>
            <a:off x="8141469" y="2892673"/>
            <a:ext cx="1597247" cy="667136"/>
          </a:xfrm>
          <a:prstGeom prst="wedgeRoundRectCallout">
            <a:avLst>
              <a:gd name="adj1" fmla="val -33714"/>
              <a:gd name="adj2" fmla="val 70495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>
                <a:latin typeface="Arial Nova" panose="020B0504020202020204" pitchFamily="34" charset="0"/>
              </a:rPr>
              <a:t>API ENDPOINT</a:t>
            </a:r>
            <a:br>
              <a:rPr lang="es-PE" sz="1050" dirty="0">
                <a:latin typeface="Arial Nova" panose="020B0504020202020204" pitchFamily="34" charset="0"/>
              </a:rPr>
            </a:br>
            <a:r>
              <a:rPr lang="es-PE" sz="1050" dirty="0">
                <a:latin typeface="Arial Nova" panose="020B0504020202020204" pitchFamily="34" charset="0"/>
              </a:rPr>
              <a:t>LOAD BALANCER</a:t>
            </a:r>
            <a:endParaRPr lang="en-US" sz="1050" dirty="0">
              <a:latin typeface="Arial Nova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9F06A0-D7C9-4FDF-9B00-B09B563ABC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4072" y="4222996"/>
            <a:ext cx="978365" cy="1516331"/>
          </a:xfrm>
          <a:prstGeom prst="rect">
            <a:avLst/>
          </a:prstGeom>
        </p:spPr>
      </p:pic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12C46C28-0F51-4B1F-9C7E-E01D4C222DE4}"/>
              </a:ext>
            </a:extLst>
          </p:cNvPr>
          <p:cNvSpPr/>
          <p:nvPr/>
        </p:nvSpPr>
        <p:spPr>
          <a:xfrm>
            <a:off x="3615399" y="3717627"/>
            <a:ext cx="1597247" cy="667136"/>
          </a:xfrm>
          <a:prstGeom prst="wedgeRoundRectCallout">
            <a:avLst>
              <a:gd name="adj1" fmla="val 33075"/>
              <a:gd name="adj2" fmla="val 71638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>
                <a:latin typeface="Arial Nova" panose="020B0504020202020204" pitchFamily="34" charset="0"/>
              </a:rPr>
              <a:t>REST API </a:t>
            </a:r>
            <a:endParaRPr lang="en-US" sz="105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01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12D2C50-0D42-4442-BBE2-F6DFFBFC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41330" y="4507851"/>
            <a:ext cx="1228697" cy="107721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625C07F-7690-478D-8F10-3769C614E797}"/>
              </a:ext>
            </a:extLst>
          </p:cNvPr>
          <p:cNvGrpSpPr/>
          <p:nvPr/>
        </p:nvGrpSpPr>
        <p:grpSpPr>
          <a:xfrm>
            <a:off x="2133600" y="1363657"/>
            <a:ext cx="8707475" cy="4984125"/>
            <a:chOff x="911402" y="332014"/>
            <a:chExt cx="10196373" cy="583636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C26FEA-D303-449C-9FDF-33DC2F68A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299785" y="2285218"/>
              <a:ext cx="1883684" cy="16514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A0DDD4-52E3-4FB7-AAF0-385C6E637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2292" y="3494166"/>
              <a:ext cx="2443505" cy="74004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87C4E0-4385-4064-80E0-CE26F9107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844327" y="3554406"/>
              <a:ext cx="2087102" cy="62390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D9CBC7-E7BB-4612-BBB2-561E1A75C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2679" y="2088579"/>
              <a:ext cx="2443505" cy="74004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DAE392-5EE1-4E6C-9635-709E45E96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227971" y="1972932"/>
              <a:ext cx="1438793" cy="12614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C5EAF0-5905-4032-9954-D094B2C7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3728299" y="1600978"/>
              <a:ext cx="1438474" cy="11787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443C2F-D4D5-46C7-847A-342790AED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6709802" y="1505269"/>
              <a:ext cx="1145656" cy="12744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BB68C3-A8E3-41EC-86AE-4276559CD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4319184" y="3459981"/>
              <a:ext cx="1145656" cy="127444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DD751-13F7-43EF-84C8-A22351AE6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5013" y="2345828"/>
              <a:ext cx="1694183" cy="188838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159907-1DDD-4AE7-8355-03784703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8776" y="737473"/>
              <a:ext cx="1145656" cy="17756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7A88C8-20A1-407B-96CC-BDCE31EB3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471726" y="1625278"/>
              <a:ext cx="1640640" cy="5668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8F83AF-0B21-474E-94DC-9411B2532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63140" y="332014"/>
              <a:ext cx="1573305" cy="176348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692A7B-C1A7-4A61-ADAB-946592B90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1402" y="1213756"/>
              <a:ext cx="915311" cy="10259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7F3F6A-FCEE-407A-816E-71A0E7439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9502" y="1579521"/>
              <a:ext cx="1145656" cy="17756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AAE864-A64B-4FA6-9375-939701876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9015" y="1940820"/>
              <a:ext cx="1145656" cy="177561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F55B9C-C50B-49F3-ABA8-090680EC7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6964" y="4779510"/>
              <a:ext cx="3017840" cy="11464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5" name="3D Model 24" descr="Cloud">
                  <a:extLst>
                    <a:ext uri="{FF2B5EF4-FFF2-40B4-BE49-F238E27FC236}">
                      <a16:creationId xmlns:a16="http://schemas.microsoft.com/office/drawing/2014/main" id="{39AA2B54-1C78-425B-8E89-A3FF2045E8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038768" y="3089755"/>
                <a:ext cx="2213310" cy="1934372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2213310" cy="1934372"/>
                      </a:xfrm>
                      <a:prstGeom prst="rect">
                        <a:avLst/>
                      </a:prstGeom>
                    </am3d:spPr>
                    <am3d:camera>
                      <am3d:pos x="0" y="0" z="6593000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072774" d="1000000"/>
                      <am3d:preTrans dx="983301" dy="-9956585" dz="-60118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795590" ay="1199935" az="668246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28843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5" name="3D Model 24" descr="Cloud">
                  <a:extLst>
                    <a:ext uri="{FF2B5EF4-FFF2-40B4-BE49-F238E27FC236}">
                      <a16:creationId xmlns:a16="http://schemas.microsoft.com/office/drawing/2014/main" id="{39AA2B54-1C78-425B-8E89-A3FF2045E8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0212" y="3718706"/>
                  <a:ext cx="1890117" cy="165191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F3C0F1C-2B6B-4224-A232-898E4C1F3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74787" y="4644541"/>
              <a:ext cx="1232988" cy="152383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3B72DE4-2A07-4F84-BC86-32A5661CF50E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1D03C4-57B7-4CD6-8050-C54D5874D64D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9F06A0-D7C9-4FDF-9B00-B09B563ABC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4072" y="4222996"/>
            <a:ext cx="978365" cy="1516331"/>
          </a:xfrm>
          <a:prstGeom prst="rect">
            <a:avLst/>
          </a:prstGeom>
        </p:spPr>
      </p:pic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D2E51A12-FE97-4574-AFDA-054A476FCB79}"/>
              </a:ext>
            </a:extLst>
          </p:cNvPr>
          <p:cNvSpPr/>
          <p:nvPr/>
        </p:nvSpPr>
        <p:spPr>
          <a:xfrm>
            <a:off x="1813480" y="1017590"/>
            <a:ext cx="1597247" cy="667136"/>
          </a:xfrm>
          <a:prstGeom prst="wedgeRoundRectCallout">
            <a:avLst>
              <a:gd name="adj1" fmla="val 33075"/>
              <a:gd name="adj2" fmla="val 67069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>
                <a:latin typeface="Arial Nova" panose="020B0504020202020204" pitchFamily="34" charset="0"/>
              </a:rPr>
              <a:t>DATABASE MANAGER</a:t>
            </a:r>
            <a:endParaRPr lang="en-US" sz="1050" dirty="0">
              <a:latin typeface="Arial Nova" panose="020B0504020202020204" pitchFamily="34" charset="0"/>
            </a:endParaRPr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0A505A5C-04A5-4EF8-8635-DC048D5CB693}"/>
              </a:ext>
            </a:extLst>
          </p:cNvPr>
          <p:cNvSpPr/>
          <p:nvPr/>
        </p:nvSpPr>
        <p:spPr>
          <a:xfrm>
            <a:off x="5723514" y="1204097"/>
            <a:ext cx="1597247" cy="667136"/>
          </a:xfrm>
          <a:prstGeom prst="wedgeRoundRectCallout">
            <a:avLst>
              <a:gd name="adj1" fmla="val -32761"/>
              <a:gd name="adj2" fmla="val 70496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>
                <a:latin typeface="Arial Nova" panose="020B0504020202020204" pitchFamily="34" charset="0"/>
              </a:rPr>
              <a:t>WEB APPLICATION SERVER</a:t>
            </a:r>
            <a:endParaRPr lang="en-US" sz="105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12D2C50-0D42-4442-BBE2-F6DFFBFC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41330" y="4507851"/>
            <a:ext cx="1228697" cy="107721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625C07F-7690-478D-8F10-3769C614E797}"/>
              </a:ext>
            </a:extLst>
          </p:cNvPr>
          <p:cNvGrpSpPr/>
          <p:nvPr/>
        </p:nvGrpSpPr>
        <p:grpSpPr>
          <a:xfrm>
            <a:off x="2133600" y="1363657"/>
            <a:ext cx="8707475" cy="4984125"/>
            <a:chOff x="911402" y="332014"/>
            <a:chExt cx="10196373" cy="583636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C26FEA-D303-449C-9FDF-33DC2F68A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299785" y="2285218"/>
              <a:ext cx="1883684" cy="16514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A0DDD4-52E3-4FB7-AAF0-385C6E637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2292" y="3494166"/>
              <a:ext cx="2443505" cy="74004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87C4E0-4385-4064-80E0-CE26F9107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844327" y="3554406"/>
              <a:ext cx="2087102" cy="62390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D9CBC7-E7BB-4612-BBB2-561E1A75C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2679" y="2088579"/>
              <a:ext cx="2443505" cy="74004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DAE392-5EE1-4E6C-9635-709E45E96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227971" y="1972932"/>
              <a:ext cx="1438793" cy="12614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C5EAF0-5905-4032-9954-D094B2C7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3728299" y="1600978"/>
              <a:ext cx="1438474" cy="11787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443C2F-D4D5-46C7-847A-342790AED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6709802" y="1505269"/>
              <a:ext cx="1145656" cy="12744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BB68C3-A8E3-41EC-86AE-4276559CD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4319184" y="3459981"/>
              <a:ext cx="1145656" cy="127444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DD751-13F7-43EF-84C8-A22351AE6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6535013" y="2345828"/>
              <a:ext cx="1694183" cy="188838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159907-1DDD-4AE7-8355-03784703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4728776" y="737473"/>
              <a:ext cx="1145656" cy="17756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7A88C8-20A1-407B-96CC-BDCE31EB3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471726" y="1625278"/>
              <a:ext cx="1640640" cy="5668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8F83AF-0B21-474E-94DC-9411B2532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2263140" y="332014"/>
              <a:ext cx="1573305" cy="176348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692A7B-C1A7-4A61-ADAB-946592B90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1402" y="1213756"/>
              <a:ext cx="915311" cy="10259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7F3F6A-FCEE-407A-816E-71A0E7439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3969502" y="1579521"/>
              <a:ext cx="1145656" cy="17756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AAE864-A64B-4FA6-9375-939701876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2689015" y="1940820"/>
              <a:ext cx="1145656" cy="177561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F55B9C-C50B-49F3-ABA8-090680EC7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6964" y="4779510"/>
              <a:ext cx="3017840" cy="11464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5" name="3D Model 24" descr="Cloud">
                  <a:extLst>
                    <a:ext uri="{FF2B5EF4-FFF2-40B4-BE49-F238E27FC236}">
                      <a16:creationId xmlns:a16="http://schemas.microsoft.com/office/drawing/2014/main" id="{39AA2B54-1C78-425B-8E89-A3FF2045E83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038768" y="3089755"/>
                <a:ext cx="2213310" cy="1934372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2213310" cy="1934372"/>
                      </a:xfrm>
                      <a:prstGeom prst="rect">
                        <a:avLst/>
                      </a:prstGeom>
                    </am3d:spPr>
                    <am3d:camera>
                      <am3d:pos x="0" y="0" z="6593000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072774" d="1000000"/>
                      <am3d:preTrans dx="983301" dy="-9956585" dz="-60118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795590" ay="1199935" az="668246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28843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5" name="3D Model 24" descr="Cloud">
                  <a:extLst>
                    <a:ext uri="{FF2B5EF4-FFF2-40B4-BE49-F238E27FC236}">
                      <a16:creationId xmlns:a16="http://schemas.microsoft.com/office/drawing/2014/main" id="{39AA2B54-1C78-425B-8E89-A3FF2045E83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20212" y="3718706"/>
                  <a:ext cx="1890117" cy="165191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F3C0F1C-2B6B-4224-A232-898E4C1F3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</a:blip>
            <a:stretch>
              <a:fillRect/>
            </a:stretch>
          </p:blipFill>
          <p:spPr>
            <a:xfrm>
              <a:off x="9874787" y="4644541"/>
              <a:ext cx="1232988" cy="1523838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3B72DE4-2A07-4F84-BC86-32A5661CF50E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1D03C4-57B7-4CD6-8050-C54D5874D64D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9F06A0-D7C9-4FDF-9B00-B09B563ABC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4072" y="4222996"/>
            <a:ext cx="978365" cy="1516331"/>
          </a:xfrm>
          <a:prstGeom prst="rect">
            <a:avLst/>
          </a:prstGeom>
        </p:spPr>
      </p:pic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7C3671A3-82D5-4780-9CDA-62F1F3EB7FEC}"/>
              </a:ext>
            </a:extLst>
          </p:cNvPr>
          <p:cNvSpPr/>
          <p:nvPr/>
        </p:nvSpPr>
        <p:spPr>
          <a:xfrm>
            <a:off x="964063" y="2950631"/>
            <a:ext cx="1597247" cy="667136"/>
          </a:xfrm>
          <a:prstGeom prst="wedgeRoundRectCallout">
            <a:avLst>
              <a:gd name="adj1" fmla="val 32598"/>
              <a:gd name="adj2" fmla="val -67711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>
                <a:latin typeface="Arial Nova" panose="020B0504020202020204" pitchFamily="34" charset="0"/>
              </a:rPr>
              <a:t>LOG </a:t>
            </a:r>
          </a:p>
          <a:p>
            <a:pPr algn="ctr"/>
            <a:r>
              <a:rPr lang="es-PE" sz="1050" dirty="0">
                <a:latin typeface="Arial Nova" panose="020B0504020202020204" pitchFamily="34" charset="0"/>
              </a:rPr>
              <a:t>DATABASE</a:t>
            </a:r>
            <a:endParaRPr lang="en-US" sz="105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661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B1EAA-4E2D-4CCB-A729-0BCDADA3E3B1}"/>
              </a:ext>
            </a:extLst>
          </p:cNvPr>
          <p:cNvSpPr txBox="1"/>
          <p:nvPr/>
        </p:nvSpPr>
        <p:spPr>
          <a:xfrm>
            <a:off x="2512302" y="1844040"/>
            <a:ext cx="644593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dirty="0">
                <a:latin typeface="Arial Nova" panose="020B0504020202020204" pitchFamily="34" charset="0"/>
              </a:rPr>
              <a:t>Agenda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strike="sngStrike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Flujo del sistema académico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strike="sngStrike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Arquitectura del sistema académico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b="1" dirty="0">
                <a:latin typeface="Arial Nova" panose="020B0504020202020204" pitchFamily="34" charset="0"/>
              </a:rPr>
              <a:t>Metodología de desarrollo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Entregables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48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392EC75-200E-4ABD-8A84-F0E56DD59E00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Metodología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0CF5D8C7-98FF-474E-90AF-79D7BFFBBF24}"/>
              </a:ext>
            </a:extLst>
          </p:cNvPr>
          <p:cNvGraphicFramePr>
            <a:graphicFrameLocks/>
          </p:cNvGraphicFramePr>
          <p:nvPr/>
        </p:nvGraphicFramePr>
        <p:xfrm>
          <a:off x="1157681" y="1130692"/>
          <a:ext cx="9395669" cy="5135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73A5BFF6-38A7-45CB-BB9C-9B3C0E280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6" t="25933" r="19908" b="22447"/>
          <a:stretch/>
        </p:blipFill>
        <p:spPr>
          <a:xfrm>
            <a:off x="579996" y="1213395"/>
            <a:ext cx="10454323" cy="513588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7F7BA67-E912-4743-A325-A7685CF4EDEB}"/>
              </a:ext>
            </a:extLst>
          </p:cNvPr>
          <p:cNvSpPr/>
          <p:nvPr/>
        </p:nvSpPr>
        <p:spPr>
          <a:xfrm>
            <a:off x="759003" y="3864317"/>
            <a:ext cx="1514414" cy="405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latin typeface="Arial Nova" panose="020B0504020202020204" pitchFamily="34" charset="0"/>
              </a:rPr>
              <a:t>PROPIETARIO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BF39358-3B97-4A40-BABB-F4E7840D5372}"/>
              </a:ext>
            </a:extLst>
          </p:cNvPr>
          <p:cNvSpPr/>
          <p:nvPr/>
        </p:nvSpPr>
        <p:spPr>
          <a:xfrm>
            <a:off x="2672095" y="3813389"/>
            <a:ext cx="1514414" cy="405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latin typeface="Arial Nova" panose="020B0504020202020204" pitchFamily="34" charset="0"/>
              </a:rPr>
              <a:t>EQUIPO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3607FA2-7023-4393-B2A9-49FD460666A9}"/>
              </a:ext>
            </a:extLst>
          </p:cNvPr>
          <p:cNvSpPr/>
          <p:nvPr/>
        </p:nvSpPr>
        <p:spPr>
          <a:xfrm>
            <a:off x="6416773" y="3224656"/>
            <a:ext cx="831315" cy="8425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latin typeface="Arial Nova" panose="020B0504020202020204" pitchFamily="34" charset="0"/>
              </a:rPr>
              <a:t>SPRINT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C16BEC6-FBAD-4AC2-BB2B-17E24D37A5ED}"/>
              </a:ext>
            </a:extLst>
          </p:cNvPr>
          <p:cNvSpPr/>
          <p:nvPr/>
        </p:nvSpPr>
        <p:spPr>
          <a:xfrm>
            <a:off x="3572111" y="5732094"/>
            <a:ext cx="831315" cy="5344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latin typeface="Arial Nova" panose="020B0504020202020204" pitchFamily="34" charset="0"/>
              </a:rPr>
              <a:t>Catálogo</a:t>
            </a:r>
          </a:p>
          <a:p>
            <a:pPr algn="ctr"/>
            <a:r>
              <a:rPr lang="es-PE" sz="1200" dirty="0">
                <a:latin typeface="Arial Nova" panose="020B0504020202020204" pitchFamily="34" charset="0"/>
              </a:rPr>
              <a:t>De</a:t>
            </a:r>
          </a:p>
          <a:p>
            <a:pPr algn="ctr"/>
            <a:r>
              <a:rPr lang="es-PE" sz="1200" dirty="0">
                <a:latin typeface="Arial Nova" panose="020B0504020202020204" pitchFamily="34" charset="0"/>
              </a:rPr>
              <a:t>Sprint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81AA06D-47AC-4D08-9BAF-4332272BFEE3}"/>
              </a:ext>
            </a:extLst>
          </p:cNvPr>
          <p:cNvSpPr/>
          <p:nvPr/>
        </p:nvSpPr>
        <p:spPr>
          <a:xfrm>
            <a:off x="1066996" y="5732094"/>
            <a:ext cx="831315" cy="5344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latin typeface="Arial Nova" panose="020B0504020202020204" pitchFamily="34" charset="0"/>
              </a:rPr>
              <a:t>Catálogo</a:t>
            </a:r>
          </a:p>
          <a:p>
            <a:pPr algn="ctr"/>
            <a:r>
              <a:rPr lang="es-PE" sz="1200" dirty="0">
                <a:latin typeface="Arial Nova" panose="020B0504020202020204" pitchFamily="34" charset="0"/>
              </a:rPr>
              <a:t>De producto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C30B6D1-BC55-4FE1-B399-3D07C602380D}"/>
              </a:ext>
            </a:extLst>
          </p:cNvPr>
          <p:cNvSpPr/>
          <p:nvPr/>
        </p:nvSpPr>
        <p:spPr>
          <a:xfrm>
            <a:off x="2322948" y="5717733"/>
            <a:ext cx="965536" cy="5344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latin typeface="Arial Nova" panose="020B0504020202020204" pitchFamily="34" charset="0"/>
              </a:rPr>
              <a:t>Reuniones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9E0D0A-0807-4FA5-A9F4-8240BAEF97E2}"/>
              </a:ext>
            </a:extLst>
          </p:cNvPr>
          <p:cNvSpPr/>
          <p:nvPr/>
        </p:nvSpPr>
        <p:spPr>
          <a:xfrm>
            <a:off x="4596563" y="2415712"/>
            <a:ext cx="831315" cy="4029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latin typeface="Arial Nova" panose="020B0504020202020204" pitchFamily="34" charset="0"/>
              </a:rPr>
              <a:t>SCRUM MASTER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45B61DC-8AF1-4B7E-B854-A8B16DEB4EF1}"/>
              </a:ext>
            </a:extLst>
          </p:cNvPr>
          <p:cNvSpPr/>
          <p:nvPr/>
        </p:nvSpPr>
        <p:spPr>
          <a:xfrm>
            <a:off x="8971828" y="3839467"/>
            <a:ext cx="1995383" cy="3293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latin typeface="Arial Nova" panose="020B0504020202020204" pitchFamily="34" charset="0"/>
              </a:rPr>
              <a:t>REVISIÓN DE SPRINT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46CD559-CA1F-46BB-91F0-9902E630FB14}"/>
              </a:ext>
            </a:extLst>
          </p:cNvPr>
          <p:cNvSpPr/>
          <p:nvPr/>
        </p:nvSpPr>
        <p:spPr>
          <a:xfrm>
            <a:off x="8904720" y="4086857"/>
            <a:ext cx="1995383" cy="3293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latin typeface="Arial Nova" panose="020B0504020202020204" pitchFamily="34" charset="0"/>
              </a:rPr>
              <a:t>Retrospectiva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FB57E3F-DF46-46EA-AA99-C667E61A8321}"/>
              </a:ext>
            </a:extLst>
          </p:cNvPr>
          <p:cNvSpPr/>
          <p:nvPr/>
        </p:nvSpPr>
        <p:spPr>
          <a:xfrm>
            <a:off x="9038936" y="5727308"/>
            <a:ext cx="1995383" cy="3293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latin typeface="Arial Nova" panose="020B0504020202020204" pitchFamily="34" charset="0"/>
              </a:rPr>
              <a:t>Entregable</a:t>
            </a:r>
          </a:p>
        </p:txBody>
      </p:sp>
    </p:spTree>
    <p:extLst>
      <p:ext uri="{BB962C8B-B14F-4D97-AF65-F5344CB8AC3E}">
        <p14:creationId xmlns:p14="http://schemas.microsoft.com/office/powerpoint/2010/main" val="397553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B1EAA-4E2D-4CCB-A729-0BCDADA3E3B1}"/>
              </a:ext>
            </a:extLst>
          </p:cNvPr>
          <p:cNvSpPr txBox="1"/>
          <p:nvPr/>
        </p:nvSpPr>
        <p:spPr>
          <a:xfrm>
            <a:off x="2512302" y="1844040"/>
            <a:ext cx="644593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dirty="0">
                <a:latin typeface="Arial Nova" panose="020B0504020202020204" pitchFamily="34" charset="0"/>
              </a:rPr>
              <a:t>Agenda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strike="sngStrike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Flujo del sistema académico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strike="sngStrike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Arquitectura del sistema académico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strike="sngStrike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Metodología de desarrollo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b="1" dirty="0">
                <a:latin typeface="Arial Nova" panose="020B0504020202020204" pitchFamily="34" charset="0"/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Entregables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15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B1EAA-4E2D-4CCB-A729-0BCDADA3E3B1}"/>
              </a:ext>
            </a:extLst>
          </p:cNvPr>
          <p:cNvSpPr txBox="1"/>
          <p:nvPr/>
        </p:nvSpPr>
        <p:spPr>
          <a:xfrm>
            <a:off x="2512302" y="1844040"/>
            <a:ext cx="644593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dirty="0">
                <a:latin typeface="Arial Nova" panose="020B0504020202020204" pitchFamily="34" charset="0"/>
              </a:rPr>
              <a:t>Agenda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b="1" dirty="0">
                <a:latin typeface="Arial Nova" panose="020B0504020202020204" pitchFamily="34" charset="0"/>
              </a:rPr>
              <a:t>Flujo del sistema académico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Arquitectura del sistema académico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Metodología de desarrollo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Entregables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04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58EDD6-FEA4-4B32-9444-9915C341B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404120"/>
              </p:ext>
            </p:extLst>
          </p:nvPr>
        </p:nvGraphicFramePr>
        <p:xfrm>
          <a:off x="914400" y="1199626"/>
          <a:ext cx="8950927" cy="4580392"/>
        </p:xfrm>
        <a:graphic>
          <a:graphicData uri="http://schemas.openxmlformats.org/drawingml/2006/table">
            <a:tbl>
              <a:tblPr>
                <a:effectLst/>
                <a:tableStyleId>{327F97BB-C833-4FB7-BDE5-3F7075034690}</a:tableStyleId>
              </a:tblPr>
              <a:tblGrid>
                <a:gridCol w="3016635">
                  <a:extLst>
                    <a:ext uri="{9D8B030D-6E8A-4147-A177-3AD203B41FA5}">
                      <a16:colId xmlns:a16="http://schemas.microsoft.com/office/drawing/2014/main" val="845784495"/>
                    </a:ext>
                  </a:extLst>
                </a:gridCol>
                <a:gridCol w="1483573">
                  <a:extLst>
                    <a:ext uri="{9D8B030D-6E8A-4147-A177-3AD203B41FA5}">
                      <a16:colId xmlns:a16="http://schemas.microsoft.com/office/drawing/2014/main" val="3886901059"/>
                    </a:ext>
                  </a:extLst>
                </a:gridCol>
                <a:gridCol w="1483573">
                  <a:extLst>
                    <a:ext uri="{9D8B030D-6E8A-4147-A177-3AD203B41FA5}">
                      <a16:colId xmlns:a16="http://schemas.microsoft.com/office/drawing/2014/main" val="3234601830"/>
                    </a:ext>
                  </a:extLst>
                </a:gridCol>
                <a:gridCol w="1483573">
                  <a:extLst>
                    <a:ext uri="{9D8B030D-6E8A-4147-A177-3AD203B41FA5}">
                      <a16:colId xmlns:a16="http://schemas.microsoft.com/office/drawing/2014/main" val="3398109250"/>
                    </a:ext>
                  </a:extLst>
                </a:gridCol>
                <a:gridCol w="1483573">
                  <a:extLst>
                    <a:ext uri="{9D8B030D-6E8A-4147-A177-3AD203B41FA5}">
                      <a16:colId xmlns:a16="http://schemas.microsoft.com/office/drawing/2014/main" val="1553331849"/>
                    </a:ext>
                  </a:extLst>
                </a:gridCol>
              </a:tblGrid>
              <a:tr h="5368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65A1DB"/>
                          </a:solidFill>
                          <a:effectLst/>
                        </a:rPr>
                        <a:t>HORAS HOMBRE POR MÓDULO</a:t>
                      </a:r>
                      <a:endParaRPr lang="en-US" sz="2400" b="0" i="0" u="none" strike="noStrike" dirty="0">
                        <a:solidFill>
                          <a:srgbClr val="65A1DB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/>
                </a:tc>
                <a:extLst>
                  <a:ext uri="{0D108BD9-81ED-4DB2-BD59-A6C34878D82A}">
                    <a16:rowId xmlns:a16="http://schemas.microsoft.com/office/drawing/2014/main" val="35137886"/>
                  </a:ext>
                </a:extLst>
              </a:tr>
              <a:tr h="673916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65A1DB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b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072561"/>
                  </a:ext>
                </a:extLst>
              </a:tr>
              <a:tr h="673916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000" u="none" strike="noStrike" dirty="0" err="1">
                          <a:solidFill>
                            <a:srgbClr val="65A1DB"/>
                          </a:solidFill>
                          <a:effectLst/>
                        </a:rPr>
                        <a:t>Gestión</a:t>
                      </a:r>
                      <a:r>
                        <a:rPr lang="en-US" sz="2000" u="none" strike="noStrike" dirty="0">
                          <a:solidFill>
                            <a:srgbClr val="65A1DB"/>
                          </a:solidFill>
                          <a:effectLst/>
                        </a:rPr>
                        <a:t> de </a:t>
                      </a:r>
                      <a:r>
                        <a:rPr lang="en-US" sz="2000" u="none" strike="noStrike" dirty="0" err="1">
                          <a:solidFill>
                            <a:srgbClr val="65A1DB"/>
                          </a:solidFill>
                          <a:effectLst/>
                        </a:rPr>
                        <a:t>Proyectos</a:t>
                      </a:r>
                      <a:endParaRPr lang="en-US" sz="2000" b="0" i="0" u="none" strike="noStrike" dirty="0">
                        <a:solidFill>
                          <a:srgbClr val="65A1DB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36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49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644933"/>
                  </a:ext>
                </a:extLst>
              </a:tr>
              <a:tr h="673916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000" u="none" strike="noStrike" dirty="0" err="1">
                          <a:solidFill>
                            <a:srgbClr val="65A1DB"/>
                          </a:solidFill>
                          <a:effectLst/>
                        </a:rPr>
                        <a:t>Análisis</a:t>
                      </a:r>
                      <a:r>
                        <a:rPr lang="en-US" sz="2000" u="none" strike="noStrike" dirty="0">
                          <a:solidFill>
                            <a:srgbClr val="65A1DB"/>
                          </a:solidFill>
                          <a:effectLst/>
                        </a:rPr>
                        <a:t> y </a:t>
                      </a:r>
                      <a:r>
                        <a:rPr lang="en-US" sz="2000" u="none" strike="noStrike" dirty="0" err="1">
                          <a:solidFill>
                            <a:srgbClr val="65A1DB"/>
                          </a:solidFill>
                          <a:effectLst/>
                        </a:rPr>
                        <a:t>Diseño</a:t>
                      </a:r>
                      <a:endParaRPr lang="en-US" sz="2000" b="0" i="0" u="none" strike="noStrike" dirty="0">
                        <a:solidFill>
                          <a:srgbClr val="65A1DB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90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70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58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89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13107"/>
                  </a:ext>
                </a:extLst>
              </a:tr>
              <a:tr h="673916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000" u="none" strike="noStrike" dirty="0" err="1">
                          <a:solidFill>
                            <a:srgbClr val="65A1DB"/>
                          </a:solidFill>
                          <a:effectLst/>
                        </a:rPr>
                        <a:t>Codificación</a:t>
                      </a:r>
                      <a:endParaRPr lang="en-US" sz="2000" b="0" i="0" u="none" strike="noStrike" dirty="0">
                        <a:solidFill>
                          <a:srgbClr val="65A1DB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572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528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432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388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2900"/>
                  </a:ext>
                </a:extLst>
              </a:tr>
              <a:tr h="673916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000" u="none" strike="noStrike" dirty="0" err="1">
                          <a:solidFill>
                            <a:srgbClr val="65A1DB"/>
                          </a:solidFill>
                          <a:effectLst/>
                        </a:rPr>
                        <a:t>Documentación</a:t>
                      </a:r>
                      <a:endParaRPr lang="en-US" sz="2000" b="0" i="0" u="none" strike="noStrike" dirty="0">
                        <a:solidFill>
                          <a:srgbClr val="65A1DB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112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88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72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48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13952"/>
                  </a:ext>
                </a:extLst>
              </a:tr>
              <a:tr h="673916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000" b="0" u="none" strike="noStrike" dirty="0" err="1">
                          <a:solidFill>
                            <a:srgbClr val="65A1DB"/>
                          </a:solidFill>
                          <a:effectLst/>
                        </a:rPr>
                        <a:t>Subtotales</a:t>
                      </a:r>
                      <a:endParaRPr lang="en-US" sz="2000" b="0" i="0" u="none" strike="noStrike" dirty="0">
                        <a:solidFill>
                          <a:srgbClr val="65A1DB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rgbClr val="65A1DB"/>
                          </a:solidFill>
                          <a:effectLst/>
                        </a:rPr>
                        <a:t>819</a:t>
                      </a:r>
                      <a:endParaRPr lang="en-US" sz="2400" b="0" i="0" u="none" strike="noStrike" dirty="0">
                        <a:solidFill>
                          <a:srgbClr val="65A1DB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rgbClr val="65A1DB"/>
                          </a:solidFill>
                          <a:effectLst/>
                        </a:rPr>
                        <a:t>722</a:t>
                      </a:r>
                      <a:endParaRPr lang="en-US" sz="2400" b="0" i="0" u="none" strike="noStrike" dirty="0">
                        <a:solidFill>
                          <a:srgbClr val="65A1DB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rgbClr val="65A1DB"/>
                          </a:solidFill>
                          <a:effectLst/>
                        </a:rPr>
                        <a:t>611</a:t>
                      </a:r>
                      <a:endParaRPr lang="en-US" sz="2400" b="0" i="0" u="none" strike="noStrike" dirty="0">
                        <a:solidFill>
                          <a:srgbClr val="65A1DB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rgbClr val="65A1DB"/>
                          </a:solidFill>
                          <a:effectLst/>
                        </a:rPr>
                        <a:t>545</a:t>
                      </a:r>
                      <a:endParaRPr lang="en-US" sz="2400" b="0" i="0" u="none" strike="noStrike" dirty="0">
                        <a:solidFill>
                          <a:srgbClr val="65A1DB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10033" marR="10033" marT="10033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943490"/>
                  </a:ext>
                </a:extLst>
              </a:tr>
            </a:tbl>
          </a:graphicData>
        </a:graphic>
      </p:graphicFrame>
      <p:sp>
        <p:nvSpPr>
          <p:cNvPr id="7" name="TextBox 4">
            <a:extLst>
              <a:ext uri="{FF2B5EF4-FFF2-40B4-BE49-F238E27FC236}">
                <a16:creationId xmlns:a16="http://schemas.microsoft.com/office/drawing/2014/main" id="{0392EC75-200E-4ABD-8A84-F0E56DD59E00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62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392EC75-200E-4ABD-8A84-F0E56DD59E00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 x Tipo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0CF5D8C7-98FF-474E-90AF-79D7BFFBB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5156468"/>
              </p:ext>
            </p:extLst>
          </p:nvPr>
        </p:nvGraphicFramePr>
        <p:xfrm>
          <a:off x="1157681" y="1130692"/>
          <a:ext cx="9395669" cy="5135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5112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392EC75-200E-4ABD-8A84-F0E56DD59E00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 x Tipo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0CF5D8C7-98FF-474E-90AF-79D7BFFBB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207280"/>
              </p:ext>
            </p:extLst>
          </p:nvPr>
        </p:nvGraphicFramePr>
        <p:xfrm>
          <a:off x="1157681" y="1130692"/>
          <a:ext cx="9395669" cy="5135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FD82982-2C89-469A-BA69-7B5D605BC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04952"/>
              </p:ext>
            </p:extLst>
          </p:nvPr>
        </p:nvGraphicFramePr>
        <p:xfrm>
          <a:off x="2129871" y="1400326"/>
          <a:ext cx="6670180" cy="4596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2057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392EC75-200E-4ABD-8A84-F0E56DD59E00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 x Módulo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0CF5D8C7-98FF-474E-90AF-79D7BFFBBF24}"/>
              </a:ext>
            </a:extLst>
          </p:cNvPr>
          <p:cNvGraphicFramePr>
            <a:graphicFrameLocks/>
          </p:cNvGraphicFramePr>
          <p:nvPr/>
        </p:nvGraphicFramePr>
        <p:xfrm>
          <a:off x="1157681" y="1130692"/>
          <a:ext cx="9395669" cy="5135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FDA4DB66-C285-4A19-8BF1-DE478A5CCD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1076791"/>
              </p:ext>
            </p:extLst>
          </p:nvPr>
        </p:nvGraphicFramePr>
        <p:xfrm>
          <a:off x="849738" y="1354091"/>
          <a:ext cx="10011553" cy="5170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7066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B1EAA-4E2D-4CCB-A729-0BCDADA3E3B1}"/>
              </a:ext>
            </a:extLst>
          </p:cNvPr>
          <p:cNvSpPr txBox="1"/>
          <p:nvPr/>
        </p:nvSpPr>
        <p:spPr>
          <a:xfrm>
            <a:off x="2512302" y="1844040"/>
            <a:ext cx="644593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dirty="0">
                <a:latin typeface="Arial Nova" panose="020B0504020202020204" pitchFamily="34" charset="0"/>
              </a:rPr>
              <a:t>Agenda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strike="sngStrike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Flujo del sistema académico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strike="sngStrike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Arquitectura del sistema académico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strike="sngStrike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Metodología de desarrollo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strike="sngStrike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800" b="1" dirty="0">
                <a:latin typeface="Arial Nova" panose="020B0504020202020204" pitchFamily="34" charset="0"/>
              </a:rPr>
              <a:t>Entregables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292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D8E057-9CB7-42C8-81D2-ACFF90DE67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0418764"/>
              </p:ext>
            </p:extLst>
          </p:nvPr>
        </p:nvGraphicFramePr>
        <p:xfrm>
          <a:off x="2397760" y="1365997"/>
          <a:ext cx="6563360" cy="4317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8595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A988B6C-E7A0-4B68-9CA5-69128C142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87" y="1841447"/>
            <a:ext cx="10212225" cy="347711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292B58E4-A6D3-450E-9BE6-73891E58D366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E910513-EF43-4EF1-9FA0-E89B1140F8A3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0DAD3517-C0B9-4A90-AE4F-B7B176156B37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 x Tipo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841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90453F78-C42A-402E-BDFA-8EC5DF502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02" y="811873"/>
            <a:ext cx="4857849" cy="6547939"/>
          </a:xfr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E46C4E6C-F42D-40B1-9B30-9B5AECEEE1BD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72EA145-195B-4DF7-A89F-85EF0EF2B777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67B75B82-D928-45DD-8EE1-45F1C958593F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 x Tipo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173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90453F78-C42A-402E-BDFA-8EC5DF502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93" y="1825625"/>
            <a:ext cx="3228213" cy="4351338"/>
          </a:xfr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A988B6C-E7A0-4B68-9CA5-69128C142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87" y="1840445"/>
            <a:ext cx="10212225" cy="3477110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B4C86D99-7E67-4A80-933D-541DAF202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7" y="800447"/>
            <a:ext cx="11774543" cy="64016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8FCF7E-7801-4CDB-93D3-EDC5C3C5ACAD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E5E1983-2F02-4A04-B7E5-A0F775B6502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10F5D64-AA8A-4304-A664-0CFC8746E905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 x Tipo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8FCF7E-7801-4CDB-93D3-EDC5C3C5ACAD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E5E1983-2F02-4A04-B7E5-A0F775B6502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10F5D64-AA8A-4304-A664-0CFC8746E905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 x Tipo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032FF3E-B34B-40DC-8884-187BB3E89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5" t="13704" r="57205" b="8669"/>
          <a:stretch/>
        </p:blipFill>
        <p:spPr>
          <a:xfrm>
            <a:off x="1571625" y="732055"/>
            <a:ext cx="8166100" cy="566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3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F88B33F-B33B-48BF-BE39-5364A36A2F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526282"/>
              </p:ext>
            </p:extLst>
          </p:nvPr>
        </p:nvGraphicFramePr>
        <p:xfrm>
          <a:off x="401955" y="4206240"/>
          <a:ext cx="11388089" cy="3081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48152-E89B-4C6F-B0A2-89449AABA3A5}"/>
              </a:ext>
            </a:extLst>
          </p:cNvPr>
          <p:cNvSpPr txBox="1"/>
          <p:nvPr/>
        </p:nvSpPr>
        <p:spPr>
          <a:xfrm>
            <a:off x="515862" y="1783080"/>
            <a:ext cx="112741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dirty="0">
                <a:latin typeface="Arial Nova" panose="020B0504020202020204" pitchFamily="34" charset="0"/>
              </a:rPr>
              <a:t>Sistema Académico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Es un sistema de información que gestiona el “ciclo de vida” de un alumno, desde que postula hasta después de la obtención de grados y posgrados.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0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Es característico el ser guiado por periodos definidos (admisión, matrículas, exámenes, subsanaciones) y manejar un registro histórico detallado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0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chemeClr val="bg2">
                    <a:lumMod val="50000"/>
                  </a:schemeClr>
                </a:solidFill>
                <a:latin typeface="Arial Nova" panose="020B0504020202020204" pitchFamily="34" charset="0"/>
              </a:rPr>
              <a:t>El proceso es generalmente lineal y de larga duración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0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54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8FCF7E-7801-4CDB-93D3-EDC5C3C5ACAD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E5E1983-2F02-4A04-B7E5-A0F775B6502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10F5D64-AA8A-4304-A664-0CFC8746E905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 x Tipo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62BA9-8CBF-4DD9-9ED8-F8503D790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2" t="12778" r="64454" b="7778"/>
          <a:stretch/>
        </p:blipFill>
        <p:spPr>
          <a:xfrm>
            <a:off x="1657349" y="885825"/>
            <a:ext cx="7789563" cy="55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76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8FCF7E-7801-4CDB-93D3-EDC5C3C5ACAD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E5E1983-2F02-4A04-B7E5-A0F775B6502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10F5D64-AA8A-4304-A664-0CFC8746E905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 x Tipo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62BA9-8CBF-4DD9-9ED8-F8503D790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2" t="12778" r="64454" b="7778"/>
          <a:stretch/>
        </p:blipFill>
        <p:spPr>
          <a:xfrm>
            <a:off x="1657349" y="885825"/>
            <a:ext cx="7789563" cy="5597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D6D6F-9867-40A4-BF5D-719EA1852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 t="11713" r="61094" b="8009"/>
          <a:stretch/>
        </p:blipFill>
        <p:spPr>
          <a:xfrm>
            <a:off x="1592810" y="808059"/>
            <a:ext cx="7789562" cy="56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07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8FCF7E-7801-4CDB-93D3-EDC5C3C5ACAD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E5E1983-2F02-4A04-B7E5-A0F775B6502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10F5D64-AA8A-4304-A664-0CFC8746E905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 x Tipo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BBEC04-E723-411A-A885-D085ED604A21}"/>
              </a:ext>
            </a:extLst>
          </p:cNvPr>
          <p:cNvGrpSpPr/>
          <p:nvPr/>
        </p:nvGrpSpPr>
        <p:grpSpPr>
          <a:xfrm>
            <a:off x="1937845" y="906441"/>
            <a:ext cx="7516486" cy="5740202"/>
            <a:chOff x="1537795" y="982641"/>
            <a:chExt cx="7516486" cy="57402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148309-B671-421D-906A-82EC8B4AC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41" t="11760" r="59453" b="2963"/>
            <a:stretch/>
          </p:blipFill>
          <p:spPr>
            <a:xfrm>
              <a:off x="1537795" y="982641"/>
              <a:ext cx="7516486" cy="574020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DD6D6F-9867-40A4-BF5D-719EA1852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53" t="20929" r="85961" b="17156"/>
            <a:stretch/>
          </p:blipFill>
          <p:spPr>
            <a:xfrm>
              <a:off x="1950326" y="1512908"/>
              <a:ext cx="1239693" cy="4811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66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8FCF7E-7801-4CDB-93D3-EDC5C3C5ACAD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E5E1983-2F02-4A04-B7E5-A0F775B6502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10F5D64-AA8A-4304-A664-0CFC8746E905}"/>
              </a:ext>
            </a:extLst>
          </p:cNvPr>
          <p:cNvSpPr txBox="1"/>
          <p:nvPr/>
        </p:nvSpPr>
        <p:spPr>
          <a:xfrm>
            <a:off x="4908310" y="0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rgbClr val="B9B9B9"/>
                </a:solidFill>
                <a:latin typeface="Arial Nova" panose="020B0504020202020204" pitchFamily="34" charset="0"/>
              </a:rPr>
              <a:t>Recursos x Tipo</a:t>
            </a:r>
            <a:endParaRPr lang="en-US" sz="3600" b="1" spc="-150" dirty="0">
              <a:solidFill>
                <a:srgbClr val="B9B9B9"/>
              </a:solidFill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7C39C-AABB-478C-82CF-DC2BF3EBC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3" t="12499" r="61875" b="10001"/>
          <a:stretch/>
        </p:blipFill>
        <p:spPr>
          <a:xfrm>
            <a:off x="1914771" y="715130"/>
            <a:ext cx="7381876" cy="58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30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B1EAA-4E2D-4CCB-A729-0BCDADA3E3B1}"/>
              </a:ext>
            </a:extLst>
          </p:cNvPr>
          <p:cNvSpPr txBox="1"/>
          <p:nvPr/>
        </p:nvSpPr>
        <p:spPr>
          <a:xfrm>
            <a:off x="4040313" y="3155482"/>
            <a:ext cx="645122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dirty="0">
                <a:latin typeface="Arial Nova" panose="020B0504020202020204" pitchFamily="34" charset="0"/>
              </a:rPr>
              <a:t>GRACIAS!</a:t>
            </a:r>
            <a:endParaRPr lang="es-PE" sz="2800" b="1" dirty="0"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PE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7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F88B33F-B33B-48BF-BE39-5364A36A2F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71112"/>
              </p:ext>
            </p:extLst>
          </p:nvPr>
        </p:nvGraphicFramePr>
        <p:xfrm>
          <a:off x="401955" y="1722120"/>
          <a:ext cx="11388089" cy="3081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49BD1-073E-4671-AD18-BDC71994E76E}"/>
              </a:ext>
            </a:extLst>
          </p:cNvPr>
          <p:cNvSpPr txBox="1"/>
          <p:nvPr/>
        </p:nvSpPr>
        <p:spPr>
          <a:xfrm>
            <a:off x="525780" y="4326086"/>
            <a:ext cx="700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FACULTADES, ESCUELAS Y PROGRAMAS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CREACIÓN DE 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CREACIÓN DE PLANES CURRICULARES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REQUISITOS / EQUIVALENCIAS  </a:t>
            </a:r>
            <a:endParaRPr lang="en-US" sz="2000" dirty="0">
              <a:latin typeface="Arial Nova" panose="020B0504020202020204" pitchFamily="34" charset="0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9EADA6F-159E-47B8-9D36-8A8AC6A84FC2}"/>
              </a:ext>
            </a:extLst>
          </p:cNvPr>
          <p:cNvSpPr txBox="1"/>
          <p:nvPr/>
        </p:nvSpPr>
        <p:spPr>
          <a:xfrm>
            <a:off x="401955" y="2131804"/>
            <a:ext cx="5728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>
                <a:latin typeface="Arial Nova" panose="020B0504020202020204" pitchFamily="34" charset="0"/>
              </a:rPr>
              <a:t>Información de facultades, escuelas y programas</a:t>
            </a:r>
            <a:endParaRPr lang="en-US" sz="20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8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F88B33F-B33B-48BF-BE39-5364A36A2F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688506"/>
              </p:ext>
            </p:extLst>
          </p:nvPr>
        </p:nvGraphicFramePr>
        <p:xfrm>
          <a:off x="401955" y="1722120"/>
          <a:ext cx="11388089" cy="3081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DA6F-C8DB-496B-B52F-FBB073C35BD8}"/>
              </a:ext>
            </a:extLst>
          </p:cNvPr>
          <p:cNvSpPr txBox="1"/>
          <p:nvPr/>
        </p:nvSpPr>
        <p:spPr>
          <a:xfrm>
            <a:off x="525780" y="4326086"/>
            <a:ext cx="5219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PROCESOS DE ADMISIÓN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CALIFICACIÓN / CLASIFICACIÓN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ACTUALIZACIÓN DE ESTADO</a:t>
            </a:r>
            <a:endParaRPr lang="en-US" sz="2000" dirty="0">
              <a:latin typeface="Arial Nova" panose="020B0504020202020204" pitchFamily="34" charset="0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E993C2B-609E-4127-B0BE-B1A4EC090195}"/>
              </a:ext>
            </a:extLst>
          </p:cNvPr>
          <p:cNvSpPr txBox="1"/>
          <p:nvPr/>
        </p:nvSpPr>
        <p:spPr>
          <a:xfrm>
            <a:off x="401955" y="2131804"/>
            <a:ext cx="441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>
                <a:latin typeface="Arial Nova" panose="020B0504020202020204" pitchFamily="34" charset="0"/>
              </a:rPr>
              <a:t>Información de postulantes / alumnos</a:t>
            </a:r>
            <a:endParaRPr lang="en-US" sz="20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08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DA6F-C8DB-496B-B52F-FBB073C35BD8}"/>
              </a:ext>
            </a:extLst>
          </p:cNvPr>
          <p:cNvSpPr txBox="1"/>
          <p:nvPr/>
        </p:nvSpPr>
        <p:spPr>
          <a:xfrm>
            <a:off x="525780" y="4326086"/>
            <a:ext cx="64288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INSTANCIAMIENTO DE CURSOS Y 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DOCENTES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EXPEDIENTE DOCENTE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VALIDACIÓN DE REQUERIMIENTOS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VALIDACIÓN DE CONDICIONES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ACTUALIZACIÓN DE ESTADO</a:t>
            </a:r>
            <a:endParaRPr lang="en-US" sz="2000" dirty="0">
              <a:latin typeface="Arial Nova" panose="020B0504020202020204" pitchFamily="34" charset="0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E993C2B-609E-4127-B0BE-B1A4EC090195}"/>
              </a:ext>
            </a:extLst>
          </p:cNvPr>
          <p:cNvSpPr txBox="1"/>
          <p:nvPr/>
        </p:nvSpPr>
        <p:spPr>
          <a:xfrm>
            <a:off x="401955" y="2131804"/>
            <a:ext cx="6944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>
                <a:latin typeface="Arial Nova" panose="020B0504020202020204" pitchFamily="34" charset="0"/>
              </a:rPr>
              <a:t>Información de procesos de matrícula / alumnos y docentes</a:t>
            </a:r>
            <a:endParaRPr lang="en-US" sz="2000" dirty="0">
              <a:latin typeface="Arial Nova" panose="020B0504020202020204" pitchFamily="34" charset="0"/>
            </a:endParaRP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73B404FF-E049-4D3D-A358-FDA34E209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3749081"/>
              </p:ext>
            </p:extLst>
          </p:nvPr>
        </p:nvGraphicFramePr>
        <p:xfrm>
          <a:off x="401955" y="2627830"/>
          <a:ext cx="11388089" cy="128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05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DA6F-C8DB-496B-B52F-FBB073C35BD8}"/>
              </a:ext>
            </a:extLst>
          </p:cNvPr>
          <p:cNvSpPr txBox="1"/>
          <p:nvPr/>
        </p:nvSpPr>
        <p:spPr>
          <a:xfrm>
            <a:off x="525780" y="4326086"/>
            <a:ext cx="60549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GENERACIÓN DE PAGOS Y CUOTAS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PAGOS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CÁLCULO DE MORAS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ACTUALIZACIÓN DE ESTADO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INTERACCIÓN CON PLATAFORMAS DE PAGOS</a:t>
            </a:r>
            <a:endParaRPr lang="en-US" sz="2000" dirty="0">
              <a:latin typeface="Arial Nova" panose="020B0504020202020204" pitchFamily="34" charset="0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E993C2B-609E-4127-B0BE-B1A4EC090195}"/>
              </a:ext>
            </a:extLst>
          </p:cNvPr>
          <p:cNvSpPr txBox="1"/>
          <p:nvPr/>
        </p:nvSpPr>
        <p:spPr>
          <a:xfrm>
            <a:off x="401955" y="2131804"/>
            <a:ext cx="3951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>
                <a:latin typeface="Arial Nova" panose="020B0504020202020204" pitchFamily="34" charset="0"/>
              </a:rPr>
              <a:t>Información de matrícula y pagos</a:t>
            </a:r>
            <a:endParaRPr lang="en-US" sz="2000" dirty="0">
              <a:latin typeface="Arial Nova" panose="020B0504020202020204" pitchFamily="34" charset="0"/>
            </a:endParaRP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73B404FF-E049-4D3D-A358-FDA34E209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577473"/>
              </p:ext>
            </p:extLst>
          </p:nvPr>
        </p:nvGraphicFramePr>
        <p:xfrm>
          <a:off x="401955" y="2627830"/>
          <a:ext cx="11388089" cy="128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666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DA6F-C8DB-496B-B52F-FBB073C35BD8}"/>
              </a:ext>
            </a:extLst>
          </p:cNvPr>
          <p:cNvSpPr txBox="1"/>
          <p:nvPr/>
        </p:nvSpPr>
        <p:spPr>
          <a:xfrm>
            <a:off x="525780" y="4326086"/>
            <a:ext cx="54342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CRONOGRAMA DE 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ASIGNACIÓN Y VALIDACIÓN DE NOTAS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CAMBIO DE ESTADOS DE ALUMNO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Nova" panose="020B0504020202020204" pitchFamily="34" charset="0"/>
              </a:rPr>
              <a:t>VERIFICACIÓN Y ARCHIVO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E993C2B-609E-4127-B0BE-B1A4EC090195}"/>
              </a:ext>
            </a:extLst>
          </p:cNvPr>
          <p:cNvSpPr txBox="1"/>
          <p:nvPr/>
        </p:nvSpPr>
        <p:spPr>
          <a:xfrm>
            <a:off x="401955" y="2131804"/>
            <a:ext cx="5035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>
                <a:latin typeface="Arial Nova" panose="020B0504020202020204" pitchFamily="34" charset="0"/>
              </a:rPr>
              <a:t>Información de alumnos, docentes  y notas</a:t>
            </a:r>
            <a:endParaRPr lang="en-US" sz="2000" dirty="0">
              <a:latin typeface="Arial Nova" panose="020B0504020202020204" pitchFamily="34" charset="0"/>
            </a:endParaRP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73B404FF-E049-4D3D-A358-FDA34E209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097911"/>
              </p:ext>
            </p:extLst>
          </p:nvPr>
        </p:nvGraphicFramePr>
        <p:xfrm>
          <a:off x="401955" y="2627830"/>
          <a:ext cx="11388089" cy="128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31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7382EA-1CFE-47E4-B0FF-9ECB6F233EA7}"/>
              </a:ext>
            </a:extLst>
          </p:cNvPr>
          <p:cNvSpPr/>
          <p:nvPr/>
        </p:nvSpPr>
        <p:spPr>
          <a:xfrm>
            <a:off x="0" y="0"/>
            <a:ext cx="4792980" cy="64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E3F34-5F1B-4228-8E0E-CF50F75365B0}"/>
              </a:ext>
            </a:extLst>
          </p:cNvPr>
          <p:cNvSpPr txBox="1"/>
          <p:nvPr/>
        </p:nvSpPr>
        <p:spPr>
          <a:xfrm>
            <a:off x="318134" y="-1"/>
            <a:ext cx="438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spc="-150" dirty="0">
                <a:solidFill>
                  <a:schemeClr val="bg1"/>
                </a:solidFill>
                <a:latin typeface="Arial Nova" panose="020B0504020202020204" pitchFamily="34" charset="0"/>
              </a:rPr>
              <a:t>Sistema Académico</a:t>
            </a:r>
            <a:endParaRPr lang="en-US" sz="3600" b="1" spc="-15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DA6F-C8DB-496B-B52F-FBB073C35BD8}"/>
              </a:ext>
            </a:extLst>
          </p:cNvPr>
          <p:cNvSpPr txBox="1"/>
          <p:nvPr/>
        </p:nvSpPr>
        <p:spPr>
          <a:xfrm>
            <a:off x="525780" y="4326086"/>
            <a:ext cx="54342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GESTIÓN DE CRONOGRAMA DE 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VALIDACIÓN DE CAMBIO DE NOTAS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dirty="0">
                <a:latin typeface="Arial Nova" panose="020B0504020202020204" pitchFamily="34" charset="0"/>
              </a:rPr>
              <a:t>CAMBIO DE ESTADOS DE ALUMNO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Nova" panose="020B0504020202020204" pitchFamily="34" charset="0"/>
              </a:rPr>
              <a:t>VERIFICACIÓN Y ARCHIVO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E993C2B-609E-4127-B0BE-B1A4EC090195}"/>
              </a:ext>
            </a:extLst>
          </p:cNvPr>
          <p:cNvSpPr txBox="1"/>
          <p:nvPr/>
        </p:nvSpPr>
        <p:spPr>
          <a:xfrm>
            <a:off x="401955" y="2131804"/>
            <a:ext cx="5035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>
                <a:latin typeface="Arial Nova" panose="020B0504020202020204" pitchFamily="34" charset="0"/>
              </a:rPr>
              <a:t>Información de alumnos, docentes  y notas</a:t>
            </a:r>
            <a:endParaRPr lang="en-US" sz="2000" dirty="0">
              <a:latin typeface="Arial Nova" panose="020B0504020202020204" pitchFamily="34" charset="0"/>
            </a:endParaRP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73B404FF-E049-4D3D-A358-FDA34E209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668249"/>
              </p:ext>
            </p:extLst>
          </p:nvPr>
        </p:nvGraphicFramePr>
        <p:xfrm>
          <a:off x="401955" y="2627830"/>
          <a:ext cx="11388089" cy="128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360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769</Words>
  <Application>Microsoft Office PowerPoint</Application>
  <PresentationFormat>Widescreen</PresentationFormat>
  <Paragraphs>285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Nova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Mateo San Román</dc:creator>
  <cp:lastModifiedBy>Mateo San Román</cp:lastModifiedBy>
  <cp:revision>9</cp:revision>
  <dcterms:created xsi:type="dcterms:W3CDTF">2022-04-21T04:45:49Z</dcterms:created>
  <dcterms:modified xsi:type="dcterms:W3CDTF">2022-04-25T04:20:59Z</dcterms:modified>
</cp:coreProperties>
</file>